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36"/>
  </p:notesMasterIdLst>
  <p:handoutMasterIdLst>
    <p:handoutMasterId r:id="rId37"/>
  </p:handout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Lst>
  <p:sldSz cx="12188825" cy="6858000"/>
  <p:notesSz cx="7102475" cy="9388475"/>
  <p:embeddedFontLst>
    <p:embeddedFont>
      <p:font typeface="STIX Two Text" panose="020B060402020202020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2" roundtripDataSignature="AMtx7mhhMvMNSMwHnQIi1NDQDSiAZUp8d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BE15A4-15CB-4F32-89C8-C06DB0D63013}" v="1" dt="2026-07-13T22:11:12.3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477" autoAdjust="0"/>
  </p:normalViewPr>
  <p:slideViewPr>
    <p:cSldViewPr snapToGrid="0">
      <p:cViewPr varScale="1">
        <p:scale>
          <a:sx n="90" d="100"/>
          <a:sy n="90" d="100"/>
        </p:scale>
        <p:origin x="1356" y="90"/>
      </p:cViewPr>
      <p:guideLst>
        <p:guide orient="horz" pos="2160"/>
        <p:guide pos="3839"/>
      </p:guideLst>
    </p:cSldViewPr>
  </p:slideViewPr>
  <p:notesTextViewPr>
    <p:cViewPr>
      <p:scale>
        <a:sx n="1" d="1"/>
        <a:sy n="1" d="1"/>
      </p:scale>
      <p:origin x="0" y="0"/>
    </p:cViewPr>
  </p:notesTextViewPr>
  <p:notesViewPr>
    <p:cSldViewPr snapToGrid="0">
      <p:cViewPr varScale="1">
        <p:scale>
          <a:sx n="83" d="100"/>
          <a:sy n="83" d="100"/>
        </p:scale>
        <p:origin x="3912"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2.fntdata"/><Relationship Id="rId21" Type="http://schemas.openxmlformats.org/officeDocument/2006/relationships/slide" Target="slides/slide17.xml"/><Relationship Id="rId34" Type="http://schemas.openxmlformats.org/officeDocument/2006/relationships/slide" Target="slides/slide30.xml"/><Relationship Id="rId42" Type="http://customschemas.google.com/relationships/presentationmetadata" Target="metadata"/><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font" Target="fonts/font3.fntdata"/><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1.fntdata"/><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font" Target="fonts/font4.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na Brockmeyer" userId="d169971e-91d8-4c93-9473-2f0abd57ddf5" providerId="ADAL" clId="{A98658D0-B5FF-4ADC-B2BA-90873703FEA4}"/>
    <pc:docChg chg="undo custSel modSld">
      <pc:chgData name="Gina Brockmeyer" userId="d169971e-91d8-4c93-9473-2f0abd57ddf5" providerId="ADAL" clId="{A98658D0-B5FF-4ADC-B2BA-90873703FEA4}" dt="2026-07-10T14:20:49.665" v="126" actId="207"/>
      <pc:docMkLst>
        <pc:docMk/>
      </pc:docMkLst>
      <pc:sldChg chg="modSp mod">
        <pc:chgData name="Gina Brockmeyer" userId="d169971e-91d8-4c93-9473-2f0abd57ddf5" providerId="ADAL" clId="{A98658D0-B5FF-4ADC-B2BA-90873703FEA4}" dt="2026-07-10T14:04:08.773" v="4" actId="20577"/>
        <pc:sldMkLst>
          <pc:docMk/>
          <pc:sldMk cId="0" sldId="256"/>
        </pc:sldMkLst>
        <pc:spChg chg="mod">
          <ac:chgData name="Gina Brockmeyer" userId="d169971e-91d8-4c93-9473-2f0abd57ddf5" providerId="ADAL" clId="{A98658D0-B5FF-4ADC-B2BA-90873703FEA4}" dt="2026-07-10T14:04:08.773" v="4" actId="20577"/>
          <ac:spMkLst>
            <pc:docMk/>
            <pc:sldMk cId="0" sldId="256"/>
            <ac:spMk id="78" creationId="{00000000-0000-0000-0000-000000000000}"/>
          </ac:spMkLst>
        </pc:spChg>
      </pc:sldChg>
      <pc:sldChg chg="modSp mod">
        <pc:chgData name="Gina Brockmeyer" userId="d169971e-91d8-4c93-9473-2f0abd57ddf5" providerId="ADAL" clId="{A98658D0-B5FF-4ADC-B2BA-90873703FEA4}" dt="2026-07-10T14:04:46.479" v="7" actId="255"/>
        <pc:sldMkLst>
          <pc:docMk/>
          <pc:sldMk cId="0" sldId="259"/>
        </pc:sldMkLst>
        <pc:spChg chg="mod">
          <ac:chgData name="Gina Brockmeyer" userId="d169971e-91d8-4c93-9473-2f0abd57ddf5" providerId="ADAL" clId="{A98658D0-B5FF-4ADC-B2BA-90873703FEA4}" dt="2026-07-10T14:04:46.479" v="7" actId="255"/>
          <ac:spMkLst>
            <pc:docMk/>
            <pc:sldMk cId="0" sldId="259"/>
            <ac:spMk id="97" creationId="{00000000-0000-0000-0000-000000000000}"/>
          </ac:spMkLst>
        </pc:spChg>
        <pc:picChg chg="mod">
          <ac:chgData name="Gina Brockmeyer" userId="d169971e-91d8-4c93-9473-2f0abd57ddf5" providerId="ADAL" clId="{A98658D0-B5FF-4ADC-B2BA-90873703FEA4}" dt="2026-07-10T14:04:23.989" v="5" actId="1076"/>
          <ac:picMkLst>
            <pc:docMk/>
            <pc:sldMk cId="0" sldId="259"/>
            <ac:picMk id="99" creationId="{00000000-0000-0000-0000-000000000000}"/>
          </ac:picMkLst>
        </pc:picChg>
      </pc:sldChg>
      <pc:sldChg chg="modSp mod">
        <pc:chgData name="Gina Brockmeyer" userId="d169971e-91d8-4c93-9473-2f0abd57ddf5" providerId="ADAL" clId="{A98658D0-B5FF-4ADC-B2BA-90873703FEA4}" dt="2026-07-10T14:05:12.383" v="11" actId="1076"/>
        <pc:sldMkLst>
          <pc:docMk/>
          <pc:sldMk cId="0" sldId="261"/>
        </pc:sldMkLst>
        <pc:spChg chg="mod">
          <ac:chgData name="Gina Brockmeyer" userId="d169971e-91d8-4c93-9473-2f0abd57ddf5" providerId="ADAL" clId="{A98658D0-B5FF-4ADC-B2BA-90873703FEA4}" dt="2026-07-10T14:05:08.881" v="10" actId="1076"/>
          <ac:spMkLst>
            <pc:docMk/>
            <pc:sldMk cId="0" sldId="261"/>
            <ac:spMk id="113" creationId="{00000000-0000-0000-0000-000000000000}"/>
          </ac:spMkLst>
        </pc:spChg>
        <pc:picChg chg="mod">
          <ac:chgData name="Gina Brockmeyer" userId="d169971e-91d8-4c93-9473-2f0abd57ddf5" providerId="ADAL" clId="{A98658D0-B5FF-4ADC-B2BA-90873703FEA4}" dt="2026-07-10T14:05:12.383" v="11" actId="1076"/>
          <ac:picMkLst>
            <pc:docMk/>
            <pc:sldMk cId="0" sldId="261"/>
            <ac:picMk id="114" creationId="{00000000-0000-0000-0000-000000000000}"/>
          </ac:picMkLst>
        </pc:picChg>
      </pc:sldChg>
      <pc:sldChg chg="modSp mod">
        <pc:chgData name="Gina Brockmeyer" userId="d169971e-91d8-4c93-9473-2f0abd57ddf5" providerId="ADAL" clId="{A98658D0-B5FF-4ADC-B2BA-90873703FEA4}" dt="2026-07-10T14:06:57.565" v="23" actId="14100"/>
        <pc:sldMkLst>
          <pc:docMk/>
          <pc:sldMk cId="0" sldId="262"/>
        </pc:sldMkLst>
        <pc:picChg chg="mod">
          <ac:chgData name="Gina Brockmeyer" userId="d169971e-91d8-4c93-9473-2f0abd57ddf5" providerId="ADAL" clId="{A98658D0-B5FF-4ADC-B2BA-90873703FEA4}" dt="2026-07-10T14:06:57.565" v="23" actId="14100"/>
          <ac:picMkLst>
            <pc:docMk/>
            <pc:sldMk cId="0" sldId="262"/>
            <ac:picMk id="119" creationId="{00000000-0000-0000-0000-000000000000}"/>
          </ac:picMkLst>
        </pc:picChg>
      </pc:sldChg>
      <pc:sldChg chg="modSp mod">
        <pc:chgData name="Gina Brockmeyer" userId="d169971e-91d8-4c93-9473-2f0abd57ddf5" providerId="ADAL" clId="{A98658D0-B5FF-4ADC-B2BA-90873703FEA4}" dt="2026-07-10T14:07:41.160" v="24" actId="14100"/>
        <pc:sldMkLst>
          <pc:docMk/>
          <pc:sldMk cId="0" sldId="266"/>
        </pc:sldMkLst>
        <pc:spChg chg="mod">
          <ac:chgData name="Gina Brockmeyer" userId="d169971e-91d8-4c93-9473-2f0abd57ddf5" providerId="ADAL" clId="{A98658D0-B5FF-4ADC-B2BA-90873703FEA4}" dt="2026-07-10T14:07:41.160" v="24" actId="14100"/>
          <ac:spMkLst>
            <pc:docMk/>
            <pc:sldMk cId="0" sldId="266"/>
            <ac:spMk id="143" creationId="{00000000-0000-0000-0000-000000000000}"/>
          </ac:spMkLst>
        </pc:spChg>
      </pc:sldChg>
      <pc:sldChg chg="addSp delSp modSp mod delAnim modAnim">
        <pc:chgData name="Gina Brockmeyer" userId="d169971e-91d8-4c93-9473-2f0abd57ddf5" providerId="ADAL" clId="{A98658D0-B5FF-4ADC-B2BA-90873703FEA4}" dt="2026-07-10T14:09:27.588" v="44" actId="208"/>
        <pc:sldMkLst>
          <pc:docMk/>
          <pc:sldMk cId="0" sldId="268"/>
        </pc:sldMkLst>
        <pc:spChg chg="mod">
          <ac:chgData name="Gina Brockmeyer" userId="d169971e-91d8-4c93-9473-2f0abd57ddf5" providerId="ADAL" clId="{A98658D0-B5FF-4ADC-B2BA-90873703FEA4}" dt="2026-07-10T14:08:43.599" v="30" actId="26606"/>
          <ac:spMkLst>
            <pc:docMk/>
            <pc:sldMk cId="0" sldId="268"/>
            <ac:spMk id="155" creationId="{00000000-0000-0000-0000-000000000000}"/>
          </ac:spMkLst>
        </pc:spChg>
        <pc:spChg chg="mod">
          <ac:chgData name="Gina Brockmeyer" userId="d169971e-91d8-4c93-9473-2f0abd57ddf5" providerId="ADAL" clId="{A98658D0-B5FF-4ADC-B2BA-90873703FEA4}" dt="2026-07-10T14:09:06.269" v="40" actId="5793"/>
          <ac:spMkLst>
            <pc:docMk/>
            <pc:sldMk cId="0" sldId="268"/>
            <ac:spMk id="156" creationId="{00000000-0000-0000-0000-000000000000}"/>
          </ac:spMkLst>
        </pc:spChg>
        <pc:picChg chg="add mod">
          <ac:chgData name="Gina Brockmeyer" userId="d169971e-91d8-4c93-9473-2f0abd57ddf5" providerId="ADAL" clId="{A98658D0-B5FF-4ADC-B2BA-90873703FEA4}" dt="2026-07-10T14:09:27.588" v="44" actId="208"/>
          <ac:picMkLst>
            <pc:docMk/>
            <pc:sldMk cId="0" sldId="268"/>
            <ac:picMk id="2" creationId="{C5E5AAB4-2DAF-02F8-0770-6BCFFEF36C16}"/>
          </ac:picMkLst>
        </pc:picChg>
      </pc:sldChg>
      <pc:sldChg chg="modSp mod modAnim">
        <pc:chgData name="Gina Brockmeyer" userId="d169971e-91d8-4c93-9473-2f0abd57ddf5" providerId="ADAL" clId="{A98658D0-B5FF-4ADC-B2BA-90873703FEA4}" dt="2026-07-10T14:10:41.520" v="56" actId="1076"/>
        <pc:sldMkLst>
          <pc:docMk/>
          <pc:sldMk cId="0" sldId="269"/>
        </pc:sldMkLst>
        <pc:spChg chg="mod">
          <ac:chgData name="Gina Brockmeyer" userId="d169971e-91d8-4c93-9473-2f0abd57ddf5" providerId="ADAL" clId="{A98658D0-B5FF-4ADC-B2BA-90873703FEA4}" dt="2026-07-10T14:10:32.598" v="55" actId="20577"/>
          <ac:spMkLst>
            <pc:docMk/>
            <pc:sldMk cId="0" sldId="269"/>
            <ac:spMk id="164" creationId="{00000000-0000-0000-0000-000000000000}"/>
          </ac:spMkLst>
        </pc:spChg>
        <pc:spChg chg="mod">
          <ac:chgData name="Gina Brockmeyer" userId="d169971e-91d8-4c93-9473-2f0abd57ddf5" providerId="ADAL" clId="{A98658D0-B5FF-4ADC-B2BA-90873703FEA4}" dt="2026-07-10T14:10:41.520" v="56" actId="1076"/>
          <ac:spMkLst>
            <pc:docMk/>
            <pc:sldMk cId="0" sldId="269"/>
            <ac:spMk id="167" creationId="{00000000-0000-0000-0000-000000000000}"/>
          </ac:spMkLst>
        </pc:spChg>
        <pc:picChg chg="mod">
          <ac:chgData name="Gina Brockmeyer" userId="d169971e-91d8-4c93-9473-2f0abd57ddf5" providerId="ADAL" clId="{A98658D0-B5FF-4ADC-B2BA-90873703FEA4}" dt="2026-07-10T14:10:12.850" v="51" actId="1076"/>
          <ac:picMkLst>
            <pc:docMk/>
            <pc:sldMk cId="0" sldId="269"/>
            <ac:picMk id="165" creationId="{00000000-0000-0000-0000-000000000000}"/>
          </ac:picMkLst>
        </pc:picChg>
      </pc:sldChg>
      <pc:sldChg chg="modSp modNotes">
        <pc:chgData name="Gina Brockmeyer" userId="d169971e-91d8-4c93-9473-2f0abd57ddf5" providerId="ADAL" clId="{A98658D0-B5FF-4ADC-B2BA-90873703FEA4}" dt="2026-07-10T14:12:18.043" v="64" actId="20577"/>
        <pc:sldMkLst>
          <pc:docMk/>
          <pc:sldMk cId="0" sldId="271"/>
        </pc:sldMkLst>
        <pc:spChg chg="mod">
          <ac:chgData name="Gina Brockmeyer" userId="d169971e-91d8-4c93-9473-2f0abd57ddf5" providerId="ADAL" clId="{A98658D0-B5FF-4ADC-B2BA-90873703FEA4}" dt="2026-07-10T14:12:18.043" v="64" actId="20577"/>
          <ac:spMkLst>
            <pc:docMk/>
            <pc:sldMk cId="0" sldId="271"/>
            <ac:spMk id="179" creationId="{00000000-0000-0000-0000-000000000000}"/>
          </ac:spMkLst>
        </pc:spChg>
      </pc:sldChg>
      <pc:sldChg chg="modSp mod">
        <pc:chgData name="Gina Brockmeyer" userId="d169971e-91d8-4c93-9473-2f0abd57ddf5" providerId="ADAL" clId="{A98658D0-B5FF-4ADC-B2BA-90873703FEA4}" dt="2026-07-10T14:11:54.206" v="60" actId="207"/>
        <pc:sldMkLst>
          <pc:docMk/>
          <pc:sldMk cId="0" sldId="272"/>
        </pc:sldMkLst>
        <pc:spChg chg="mod">
          <ac:chgData name="Gina Brockmeyer" userId="d169971e-91d8-4c93-9473-2f0abd57ddf5" providerId="ADAL" clId="{A98658D0-B5FF-4ADC-B2BA-90873703FEA4}" dt="2026-07-10T14:11:54.206" v="60" actId="207"/>
          <ac:spMkLst>
            <pc:docMk/>
            <pc:sldMk cId="0" sldId="272"/>
            <ac:spMk id="186" creationId="{00000000-0000-0000-0000-000000000000}"/>
          </ac:spMkLst>
        </pc:spChg>
      </pc:sldChg>
      <pc:sldChg chg="modSp">
        <pc:chgData name="Gina Brockmeyer" userId="d169971e-91d8-4c93-9473-2f0abd57ddf5" providerId="ADAL" clId="{A98658D0-B5FF-4ADC-B2BA-90873703FEA4}" dt="2026-07-10T14:12:28.151" v="68" actId="20577"/>
        <pc:sldMkLst>
          <pc:docMk/>
          <pc:sldMk cId="0" sldId="273"/>
        </pc:sldMkLst>
        <pc:spChg chg="mod">
          <ac:chgData name="Gina Brockmeyer" userId="d169971e-91d8-4c93-9473-2f0abd57ddf5" providerId="ADAL" clId="{A98658D0-B5FF-4ADC-B2BA-90873703FEA4}" dt="2026-07-10T14:12:28.151" v="68" actId="20577"/>
          <ac:spMkLst>
            <pc:docMk/>
            <pc:sldMk cId="0" sldId="273"/>
            <ac:spMk id="193" creationId="{00000000-0000-0000-0000-000000000000}"/>
          </ac:spMkLst>
        </pc:spChg>
      </pc:sldChg>
      <pc:sldChg chg="addSp modSp mod modAnim">
        <pc:chgData name="Gina Brockmeyer" userId="d169971e-91d8-4c93-9473-2f0abd57ddf5" providerId="ADAL" clId="{A98658D0-B5FF-4ADC-B2BA-90873703FEA4}" dt="2026-07-10T14:14:40.569" v="86" actId="1076"/>
        <pc:sldMkLst>
          <pc:docMk/>
          <pc:sldMk cId="0" sldId="275"/>
        </pc:sldMkLst>
        <pc:spChg chg="mod">
          <ac:chgData name="Gina Brockmeyer" userId="d169971e-91d8-4c93-9473-2f0abd57ddf5" providerId="ADAL" clId="{A98658D0-B5FF-4ADC-B2BA-90873703FEA4}" dt="2026-07-10T14:13:53.567" v="78" actId="164"/>
          <ac:spMkLst>
            <pc:docMk/>
            <pc:sldMk cId="0" sldId="275"/>
            <ac:spMk id="204" creationId="{00000000-0000-0000-0000-000000000000}"/>
          </ac:spMkLst>
        </pc:spChg>
        <pc:spChg chg="mod">
          <ac:chgData name="Gina Brockmeyer" userId="d169971e-91d8-4c93-9473-2f0abd57ddf5" providerId="ADAL" clId="{A98658D0-B5FF-4ADC-B2BA-90873703FEA4}" dt="2026-07-10T14:13:53.567" v="78" actId="164"/>
          <ac:spMkLst>
            <pc:docMk/>
            <pc:sldMk cId="0" sldId="275"/>
            <ac:spMk id="206" creationId="{00000000-0000-0000-0000-000000000000}"/>
          </ac:spMkLst>
        </pc:spChg>
        <pc:grpChg chg="add mod">
          <ac:chgData name="Gina Brockmeyer" userId="d169971e-91d8-4c93-9473-2f0abd57ddf5" providerId="ADAL" clId="{A98658D0-B5FF-4ADC-B2BA-90873703FEA4}" dt="2026-07-10T14:14:40.569" v="86" actId="1076"/>
          <ac:grpSpMkLst>
            <pc:docMk/>
            <pc:sldMk cId="0" sldId="275"/>
            <ac:grpSpMk id="2" creationId="{BADBA3D4-E0CE-532C-2F0A-58559F1B93A3}"/>
          </ac:grpSpMkLst>
        </pc:grpChg>
      </pc:sldChg>
      <pc:sldChg chg="modSp modNotes">
        <pc:chgData name="Gina Brockmeyer" userId="d169971e-91d8-4c93-9473-2f0abd57ddf5" providerId="ADAL" clId="{A98658D0-B5FF-4ADC-B2BA-90873703FEA4}" dt="2026-07-10T14:16:22.750" v="95" actId="122"/>
        <pc:sldMkLst>
          <pc:docMk/>
          <pc:sldMk cId="0" sldId="276"/>
        </pc:sldMkLst>
        <pc:spChg chg="mod">
          <ac:chgData name="Gina Brockmeyer" userId="d169971e-91d8-4c93-9473-2f0abd57ddf5" providerId="ADAL" clId="{A98658D0-B5FF-4ADC-B2BA-90873703FEA4}" dt="2026-07-10T14:16:22.750" v="95" actId="122"/>
          <ac:spMkLst>
            <pc:docMk/>
            <pc:sldMk cId="0" sldId="276"/>
            <ac:spMk id="211" creationId="{00000000-0000-0000-0000-000000000000}"/>
          </ac:spMkLst>
        </pc:spChg>
      </pc:sldChg>
      <pc:sldChg chg="modSp mod">
        <pc:chgData name="Gina Brockmeyer" userId="d169971e-91d8-4c93-9473-2f0abd57ddf5" providerId="ADAL" clId="{A98658D0-B5FF-4ADC-B2BA-90873703FEA4}" dt="2026-07-10T14:17:51.430" v="106" actId="732"/>
        <pc:sldMkLst>
          <pc:docMk/>
          <pc:sldMk cId="0" sldId="277"/>
        </pc:sldMkLst>
        <pc:spChg chg="mod">
          <ac:chgData name="Gina Brockmeyer" userId="d169971e-91d8-4c93-9473-2f0abd57ddf5" providerId="ADAL" clId="{A98658D0-B5FF-4ADC-B2BA-90873703FEA4}" dt="2026-07-10T14:16:33.587" v="99" actId="20577"/>
          <ac:spMkLst>
            <pc:docMk/>
            <pc:sldMk cId="0" sldId="277"/>
            <ac:spMk id="217" creationId="{00000000-0000-0000-0000-000000000000}"/>
          </ac:spMkLst>
        </pc:spChg>
        <pc:picChg chg="mod modCrop">
          <ac:chgData name="Gina Brockmeyer" userId="d169971e-91d8-4c93-9473-2f0abd57ddf5" providerId="ADAL" clId="{A98658D0-B5FF-4ADC-B2BA-90873703FEA4}" dt="2026-07-10T14:17:51.430" v="106" actId="732"/>
          <ac:picMkLst>
            <pc:docMk/>
            <pc:sldMk cId="0" sldId="277"/>
            <ac:picMk id="219" creationId="{00000000-0000-0000-0000-000000000000}"/>
          </ac:picMkLst>
        </pc:picChg>
      </pc:sldChg>
      <pc:sldChg chg="modSp mod">
        <pc:chgData name="Gina Brockmeyer" userId="d169971e-91d8-4c93-9473-2f0abd57ddf5" providerId="ADAL" clId="{A98658D0-B5FF-4ADC-B2BA-90873703FEA4}" dt="2026-07-10T14:18:17.802" v="112" actId="20577"/>
        <pc:sldMkLst>
          <pc:docMk/>
          <pc:sldMk cId="0" sldId="279"/>
        </pc:sldMkLst>
        <pc:spChg chg="mod">
          <ac:chgData name="Gina Brockmeyer" userId="d169971e-91d8-4c93-9473-2f0abd57ddf5" providerId="ADAL" clId="{A98658D0-B5FF-4ADC-B2BA-90873703FEA4}" dt="2026-07-10T14:04:46.517" v="8" actId="27636"/>
          <ac:spMkLst>
            <pc:docMk/>
            <pc:sldMk cId="0" sldId="279"/>
            <ac:spMk id="231" creationId="{00000000-0000-0000-0000-000000000000}"/>
          </ac:spMkLst>
        </pc:spChg>
        <pc:spChg chg="mod">
          <ac:chgData name="Gina Brockmeyer" userId="d169971e-91d8-4c93-9473-2f0abd57ddf5" providerId="ADAL" clId="{A98658D0-B5FF-4ADC-B2BA-90873703FEA4}" dt="2026-07-10T14:18:17.802" v="112" actId="20577"/>
          <ac:spMkLst>
            <pc:docMk/>
            <pc:sldMk cId="0" sldId="279"/>
            <ac:spMk id="232" creationId="{00000000-0000-0000-0000-000000000000}"/>
          </ac:spMkLst>
        </pc:spChg>
      </pc:sldChg>
      <pc:sldChg chg="modSp mod">
        <pc:chgData name="Gina Brockmeyer" userId="d169971e-91d8-4c93-9473-2f0abd57ddf5" providerId="ADAL" clId="{A98658D0-B5FF-4ADC-B2BA-90873703FEA4}" dt="2026-07-10T14:19:38.977" v="121" actId="1076"/>
        <pc:sldMkLst>
          <pc:docMk/>
          <pc:sldMk cId="0" sldId="281"/>
        </pc:sldMkLst>
        <pc:spChg chg="mod">
          <ac:chgData name="Gina Brockmeyer" userId="d169971e-91d8-4c93-9473-2f0abd57ddf5" providerId="ADAL" clId="{A98658D0-B5FF-4ADC-B2BA-90873703FEA4}" dt="2026-07-10T14:18:57.504" v="114" actId="1076"/>
          <ac:spMkLst>
            <pc:docMk/>
            <pc:sldMk cId="0" sldId="281"/>
            <ac:spMk id="244" creationId="{00000000-0000-0000-0000-000000000000}"/>
          </ac:spMkLst>
        </pc:spChg>
        <pc:spChg chg="mod">
          <ac:chgData name="Gina Brockmeyer" userId="d169971e-91d8-4c93-9473-2f0abd57ddf5" providerId="ADAL" clId="{A98658D0-B5FF-4ADC-B2BA-90873703FEA4}" dt="2026-07-10T14:19:38.977" v="121" actId="1076"/>
          <ac:spMkLst>
            <pc:docMk/>
            <pc:sldMk cId="0" sldId="281"/>
            <ac:spMk id="245" creationId="{00000000-0000-0000-0000-000000000000}"/>
          </ac:spMkLst>
        </pc:spChg>
      </pc:sldChg>
      <pc:sldChg chg="modSp mod">
        <pc:chgData name="Gina Brockmeyer" userId="d169971e-91d8-4c93-9473-2f0abd57ddf5" providerId="ADAL" clId="{A98658D0-B5FF-4ADC-B2BA-90873703FEA4}" dt="2026-07-10T14:20:05.719" v="123" actId="1076"/>
        <pc:sldMkLst>
          <pc:docMk/>
          <pc:sldMk cId="0" sldId="283"/>
        </pc:sldMkLst>
        <pc:spChg chg="mod">
          <ac:chgData name="Gina Brockmeyer" userId="d169971e-91d8-4c93-9473-2f0abd57ddf5" providerId="ADAL" clId="{A98658D0-B5FF-4ADC-B2BA-90873703FEA4}" dt="2026-07-10T14:20:02.181" v="122" actId="1076"/>
          <ac:spMkLst>
            <pc:docMk/>
            <pc:sldMk cId="0" sldId="283"/>
            <ac:spMk id="256" creationId="{00000000-0000-0000-0000-000000000000}"/>
          </ac:spMkLst>
        </pc:spChg>
        <pc:spChg chg="mod">
          <ac:chgData name="Gina Brockmeyer" userId="d169971e-91d8-4c93-9473-2f0abd57ddf5" providerId="ADAL" clId="{A98658D0-B5FF-4ADC-B2BA-90873703FEA4}" dt="2026-07-10T14:20:05.719" v="123" actId="1076"/>
          <ac:spMkLst>
            <pc:docMk/>
            <pc:sldMk cId="0" sldId="283"/>
            <ac:spMk id="257" creationId="{00000000-0000-0000-0000-000000000000}"/>
          </ac:spMkLst>
        </pc:spChg>
      </pc:sldChg>
      <pc:sldChg chg="modSp mod">
        <pc:chgData name="Gina Brockmeyer" userId="d169971e-91d8-4c93-9473-2f0abd57ddf5" providerId="ADAL" clId="{A98658D0-B5FF-4ADC-B2BA-90873703FEA4}" dt="2026-07-10T14:20:49.665" v="126" actId="207"/>
        <pc:sldMkLst>
          <pc:docMk/>
          <pc:sldMk cId="0" sldId="285"/>
        </pc:sldMkLst>
        <pc:spChg chg="mod">
          <ac:chgData name="Gina Brockmeyer" userId="d169971e-91d8-4c93-9473-2f0abd57ddf5" providerId="ADAL" clId="{A98658D0-B5FF-4ADC-B2BA-90873703FEA4}" dt="2026-07-10T14:20:49.665" v="126" actId="207"/>
          <ac:spMkLst>
            <pc:docMk/>
            <pc:sldMk cId="0" sldId="285"/>
            <ac:spMk id="269" creationId="{00000000-0000-0000-0000-000000000000}"/>
          </ac:spMkLst>
        </pc:spChg>
        <pc:spChg chg="mod">
          <ac:chgData name="Gina Brockmeyer" userId="d169971e-91d8-4c93-9473-2f0abd57ddf5" providerId="ADAL" clId="{A98658D0-B5FF-4ADC-B2BA-90873703FEA4}" dt="2026-07-10T14:20:41.591" v="125" actId="14100"/>
          <ac:spMkLst>
            <pc:docMk/>
            <pc:sldMk cId="0" sldId="285"/>
            <ac:spMk id="270" creationId="{00000000-0000-0000-0000-000000000000}"/>
          </ac:spMkLst>
        </pc:spChg>
      </pc:sldChg>
    </pc:docChg>
  </pc:docChgLst>
  <pc:docChgLst>
    <pc:chgData name="Kimberly Bloom" userId="63c65fea-7921-4e23-919d-a37c3c00c8bb" providerId="ADAL" clId="{6D7A4304-DF7C-4705-8783-ED3C7968589F}"/>
    <pc:docChg chg="custSel modSld modNotesMaster modHandout">
      <pc:chgData name="Kimberly Bloom" userId="63c65fea-7921-4e23-919d-a37c3c00c8bb" providerId="ADAL" clId="{6D7A4304-DF7C-4705-8783-ED3C7968589F}" dt="2026-07-13T22:11:12.383" v="1"/>
      <pc:docMkLst>
        <pc:docMk/>
      </pc:docMkLst>
      <pc:sldChg chg="modNotes">
        <pc:chgData name="Kimberly Bloom" userId="63c65fea-7921-4e23-919d-a37c3c00c8bb" providerId="ADAL" clId="{6D7A4304-DF7C-4705-8783-ED3C7968589F}" dt="2026-07-13T22:11:12.383" v="1"/>
        <pc:sldMkLst>
          <pc:docMk/>
          <pc:sldMk cId="0" sldId="256"/>
        </pc:sldMkLst>
      </pc:sldChg>
      <pc:sldChg chg="modNotes">
        <pc:chgData name="Kimberly Bloom" userId="63c65fea-7921-4e23-919d-a37c3c00c8bb" providerId="ADAL" clId="{6D7A4304-DF7C-4705-8783-ED3C7968589F}" dt="2026-07-13T22:11:12.383" v="1"/>
        <pc:sldMkLst>
          <pc:docMk/>
          <pc:sldMk cId="0" sldId="257"/>
        </pc:sldMkLst>
      </pc:sldChg>
      <pc:sldChg chg="modNotes">
        <pc:chgData name="Kimberly Bloom" userId="63c65fea-7921-4e23-919d-a37c3c00c8bb" providerId="ADAL" clId="{6D7A4304-DF7C-4705-8783-ED3C7968589F}" dt="2026-07-13T22:11:12.383" v="1"/>
        <pc:sldMkLst>
          <pc:docMk/>
          <pc:sldMk cId="0" sldId="258"/>
        </pc:sldMkLst>
      </pc:sldChg>
      <pc:sldChg chg="modNotes">
        <pc:chgData name="Kimberly Bloom" userId="63c65fea-7921-4e23-919d-a37c3c00c8bb" providerId="ADAL" clId="{6D7A4304-DF7C-4705-8783-ED3C7968589F}" dt="2026-07-13T22:11:12.383" v="1"/>
        <pc:sldMkLst>
          <pc:docMk/>
          <pc:sldMk cId="0" sldId="259"/>
        </pc:sldMkLst>
      </pc:sldChg>
      <pc:sldChg chg="modNotes">
        <pc:chgData name="Kimberly Bloom" userId="63c65fea-7921-4e23-919d-a37c3c00c8bb" providerId="ADAL" clId="{6D7A4304-DF7C-4705-8783-ED3C7968589F}" dt="2026-07-13T22:11:12.383" v="1"/>
        <pc:sldMkLst>
          <pc:docMk/>
          <pc:sldMk cId="0" sldId="260"/>
        </pc:sldMkLst>
      </pc:sldChg>
      <pc:sldChg chg="modNotes">
        <pc:chgData name="Kimberly Bloom" userId="63c65fea-7921-4e23-919d-a37c3c00c8bb" providerId="ADAL" clId="{6D7A4304-DF7C-4705-8783-ED3C7968589F}" dt="2026-07-13T22:11:12.383" v="1"/>
        <pc:sldMkLst>
          <pc:docMk/>
          <pc:sldMk cId="0" sldId="261"/>
        </pc:sldMkLst>
      </pc:sldChg>
      <pc:sldChg chg="modNotes">
        <pc:chgData name="Kimberly Bloom" userId="63c65fea-7921-4e23-919d-a37c3c00c8bb" providerId="ADAL" clId="{6D7A4304-DF7C-4705-8783-ED3C7968589F}" dt="2026-07-13T22:11:12.383" v="1"/>
        <pc:sldMkLst>
          <pc:docMk/>
          <pc:sldMk cId="0" sldId="262"/>
        </pc:sldMkLst>
      </pc:sldChg>
      <pc:sldChg chg="modNotes">
        <pc:chgData name="Kimberly Bloom" userId="63c65fea-7921-4e23-919d-a37c3c00c8bb" providerId="ADAL" clId="{6D7A4304-DF7C-4705-8783-ED3C7968589F}" dt="2026-07-13T22:11:12.383" v="1"/>
        <pc:sldMkLst>
          <pc:docMk/>
          <pc:sldMk cId="0" sldId="263"/>
        </pc:sldMkLst>
      </pc:sldChg>
      <pc:sldChg chg="modNotes">
        <pc:chgData name="Kimberly Bloom" userId="63c65fea-7921-4e23-919d-a37c3c00c8bb" providerId="ADAL" clId="{6D7A4304-DF7C-4705-8783-ED3C7968589F}" dt="2026-07-13T22:11:12.383" v="1"/>
        <pc:sldMkLst>
          <pc:docMk/>
          <pc:sldMk cId="0" sldId="264"/>
        </pc:sldMkLst>
      </pc:sldChg>
      <pc:sldChg chg="modNotes">
        <pc:chgData name="Kimberly Bloom" userId="63c65fea-7921-4e23-919d-a37c3c00c8bb" providerId="ADAL" clId="{6D7A4304-DF7C-4705-8783-ED3C7968589F}" dt="2026-07-13T22:11:12.383" v="1"/>
        <pc:sldMkLst>
          <pc:docMk/>
          <pc:sldMk cId="0" sldId="265"/>
        </pc:sldMkLst>
      </pc:sldChg>
      <pc:sldChg chg="modNotes">
        <pc:chgData name="Kimberly Bloom" userId="63c65fea-7921-4e23-919d-a37c3c00c8bb" providerId="ADAL" clId="{6D7A4304-DF7C-4705-8783-ED3C7968589F}" dt="2026-07-13T22:11:12.383" v="1"/>
        <pc:sldMkLst>
          <pc:docMk/>
          <pc:sldMk cId="0" sldId="266"/>
        </pc:sldMkLst>
      </pc:sldChg>
      <pc:sldChg chg="modNotes">
        <pc:chgData name="Kimberly Bloom" userId="63c65fea-7921-4e23-919d-a37c3c00c8bb" providerId="ADAL" clId="{6D7A4304-DF7C-4705-8783-ED3C7968589F}" dt="2026-07-13T22:11:12.383" v="1"/>
        <pc:sldMkLst>
          <pc:docMk/>
          <pc:sldMk cId="0" sldId="267"/>
        </pc:sldMkLst>
      </pc:sldChg>
      <pc:sldChg chg="modNotes">
        <pc:chgData name="Kimberly Bloom" userId="63c65fea-7921-4e23-919d-a37c3c00c8bb" providerId="ADAL" clId="{6D7A4304-DF7C-4705-8783-ED3C7968589F}" dt="2026-07-13T22:11:12.383" v="1"/>
        <pc:sldMkLst>
          <pc:docMk/>
          <pc:sldMk cId="0" sldId="268"/>
        </pc:sldMkLst>
      </pc:sldChg>
      <pc:sldChg chg="modNotes">
        <pc:chgData name="Kimberly Bloom" userId="63c65fea-7921-4e23-919d-a37c3c00c8bb" providerId="ADAL" clId="{6D7A4304-DF7C-4705-8783-ED3C7968589F}" dt="2026-07-13T22:11:12.383" v="1"/>
        <pc:sldMkLst>
          <pc:docMk/>
          <pc:sldMk cId="0" sldId="269"/>
        </pc:sldMkLst>
      </pc:sldChg>
      <pc:sldChg chg="modNotes">
        <pc:chgData name="Kimberly Bloom" userId="63c65fea-7921-4e23-919d-a37c3c00c8bb" providerId="ADAL" clId="{6D7A4304-DF7C-4705-8783-ED3C7968589F}" dt="2026-07-13T22:11:12.383" v="1"/>
        <pc:sldMkLst>
          <pc:docMk/>
          <pc:sldMk cId="0" sldId="270"/>
        </pc:sldMkLst>
      </pc:sldChg>
      <pc:sldChg chg="modNotes">
        <pc:chgData name="Kimberly Bloom" userId="63c65fea-7921-4e23-919d-a37c3c00c8bb" providerId="ADAL" clId="{6D7A4304-DF7C-4705-8783-ED3C7968589F}" dt="2026-07-13T22:11:12.383" v="1"/>
        <pc:sldMkLst>
          <pc:docMk/>
          <pc:sldMk cId="0" sldId="271"/>
        </pc:sldMkLst>
      </pc:sldChg>
      <pc:sldChg chg="modNotes">
        <pc:chgData name="Kimberly Bloom" userId="63c65fea-7921-4e23-919d-a37c3c00c8bb" providerId="ADAL" clId="{6D7A4304-DF7C-4705-8783-ED3C7968589F}" dt="2026-07-13T22:11:12.383" v="1"/>
        <pc:sldMkLst>
          <pc:docMk/>
          <pc:sldMk cId="0" sldId="272"/>
        </pc:sldMkLst>
      </pc:sldChg>
      <pc:sldChg chg="modNotes">
        <pc:chgData name="Kimberly Bloom" userId="63c65fea-7921-4e23-919d-a37c3c00c8bb" providerId="ADAL" clId="{6D7A4304-DF7C-4705-8783-ED3C7968589F}" dt="2026-07-13T22:11:12.383" v="1"/>
        <pc:sldMkLst>
          <pc:docMk/>
          <pc:sldMk cId="0" sldId="273"/>
        </pc:sldMkLst>
      </pc:sldChg>
      <pc:sldChg chg="modNotes">
        <pc:chgData name="Kimberly Bloom" userId="63c65fea-7921-4e23-919d-a37c3c00c8bb" providerId="ADAL" clId="{6D7A4304-DF7C-4705-8783-ED3C7968589F}" dt="2026-07-13T22:11:12.383" v="1"/>
        <pc:sldMkLst>
          <pc:docMk/>
          <pc:sldMk cId="0" sldId="274"/>
        </pc:sldMkLst>
      </pc:sldChg>
      <pc:sldChg chg="modNotes">
        <pc:chgData name="Kimberly Bloom" userId="63c65fea-7921-4e23-919d-a37c3c00c8bb" providerId="ADAL" clId="{6D7A4304-DF7C-4705-8783-ED3C7968589F}" dt="2026-07-13T22:11:12.383" v="1"/>
        <pc:sldMkLst>
          <pc:docMk/>
          <pc:sldMk cId="0" sldId="275"/>
        </pc:sldMkLst>
      </pc:sldChg>
      <pc:sldChg chg="modNotes">
        <pc:chgData name="Kimberly Bloom" userId="63c65fea-7921-4e23-919d-a37c3c00c8bb" providerId="ADAL" clId="{6D7A4304-DF7C-4705-8783-ED3C7968589F}" dt="2026-07-13T22:11:12.383" v="1"/>
        <pc:sldMkLst>
          <pc:docMk/>
          <pc:sldMk cId="0" sldId="276"/>
        </pc:sldMkLst>
      </pc:sldChg>
      <pc:sldChg chg="modNotes">
        <pc:chgData name="Kimberly Bloom" userId="63c65fea-7921-4e23-919d-a37c3c00c8bb" providerId="ADAL" clId="{6D7A4304-DF7C-4705-8783-ED3C7968589F}" dt="2026-07-13T22:11:12.383" v="1"/>
        <pc:sldMkLst>
          <pc:docMk/>
          <pc:sldMk cId="0" sldId="277"/>
        </pc:sldMkLst>
      </pc:sldChg>
      <pc:sldChg chg="modNotes">
        <pc:chgData name="Kimberly Bloom" userId="63c65fea-7921-4e23-919d-a37c3c00c8bb" providerId="ADAL" clId="{6D7A4304-DF7C-4705-8783-ED3C7968589F}" dt="2026-07-13T22:11:12.383" v="1"/>
        <pc:sldMkLst>
          <pc:docMk/>
          <pc:sldMk cId="0" sldId="278"/>
        </pc:sldMkLst>
      </pc:sldChg>
      <pc:sldChg chg="modNotes">
        <pc:chgData name="Kimberly Bloom" userId="63c65fea-7921-4e23-919d-a37c3c00c8bb" providerId="ADAL" clId="{6D7A4304-DF7C-4705-8783-ED3C7968589F}" dt="2026-07-13T22:11:12.383" v="1"/>
        <pc:sldMkLst>
          <pc:docMk/>
          <pc:sldMk cId="0" sldId="279"/>
        </pc:sldMkLst>
      </pc:sldChg>
      <pc:sldChg chg="modNotes">
        <pc:chgData name="Kimberly Bloom" userId="63c65fea-7921-4e23-919d-a37c3c00c8bb" providerId="ADAL" clId="{6D7A4304-DF7C-4705-8783-ED3C7968589F}" dt="2026-07-13T22:11:12.383" v="1"/>
        <pc:sldMkLst>
          <pc:docMk/>
          <pc:sldMk cId="0" sldId="280"/>
        </pc:sldMkLst>
      </pc:sldChg>
      <pc:sldChg chg="modNotes">
        <pc:chgData name="Kimberly Bloom" userId="63c65fea-7921-4e23-919d-a37c3c00c8bb" providerId="ADAL" clId="{6D7A4304-DF7C-4705-8783-ED3C7968589F}" dt="2026-07-13T22:11:12.383" v="1"/>
        <pc:sldMkLst>
          <pc:docMk/>
          <pc:sldMk cId="0" sldId="281"/>
        </pc:sldMkLst>
      </pc:sldChg>
      <pc:sldChg chg="modNotes">
        <pc:chgData name="Kimberly Bloom" userId="63c65fea-7921-4e23-919d-a37c3c00c8bb" providerId="ADAL" clId="{6D7A4304-DF7C-4705-8783-ED3C7968589F}" dt="2026-07-13T22:11:12.383" v="1"/>
        <pc:sldMkLst>
          <pc:docMk/>
          <pc:sldMk cId="0" sldId="282"/>
        </pc:sldMkLst>
      </pc:sldChg>
      <pc:sldChg chg="modNotes">
        <pc:chgData name="Kimberly Bloom" userId="63c65fea-7921-4e23-919d-a37c3c00c8bb" providerId="ADAL" clId="{6D7A4304-DF7C-4705-8783-ED3C7968589F}" dt="2026-07-13T22:11:12.383" v="1"/>
        <pc:sldMkLst>
          <pc:docMk/>
          <pc:sldMk cId="0" sldId="283"/>
        </pc:sldMkLst>
      </pc:sldChg>
      <pc:sldChg chg="modNotes">
        <pc:chgData name="Kimberly Bloom" userId="63c65fea-7921-4e23-919d-a37c3c00c8bb" providerId="ADAL" clId="{6D7A4304-DF7C-4705-8783-ED3C7968589F}" dt="2026-07-13T22:11:12.383" v="1"/>
        <pc:sldMkLst>
          <pc:docMk/>
          <pc:sldMk cId="0" sldId="284"/>
        </pc:sldMkLst>
      </pc:sldChg>
      <pc:sldChg chg="modNotes">
        <pc:chgData name="Kimberly Bloom" userId="63c65fea-7921-4e23-919d-a37c3c00c8bb" providerId="ADAL" clId="{6D7A4304-DF7C-4705-8783-ED3C7968589F}" dt="2026-07-13T22:11:12.383" v="1"/>
        <pc:sldMkLst>
          <pc:docMk/>
          <pc:sldMk cId="0" sldId="285"/>
        </pc:sldMkLst>
      </pc:sldChg>
      <pc:sldChg chg="modNotes">
        <pc:chgData name="Kimberly Bloom" userId="63c65fea-7921-4e23-919d-a37c3c00c8bb" providerId="ADAL" clId="{6D7A4304-DF7C-4705-8783-ED3C7968589F}" dt="2026-07-13T22:11:12.383" v="1"/>
        <pc:sldMkLst>
          <pc:docMk/>
          <pc:sldMk cId="0" sldId="28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66A1037-9415-65EB-DFCC-2F00C8DE9EE4}"/>
              </a:ext>
            </a:extLst>
          </p:cNvPr>
          <p:cNvSpPr>
            <a:spLocks noGrp="1"/>
          </p:cNvSpPr>
          <p:nvPr>
            <p:ph type="hdr" sz="quarter"/>
          </p:nvPr>
        </p:nvSpPr>
        <p:spPr>
          <a:xfrm>
            <a:off x="0" y="0"/>
            <a:ext cx="3077523" cy="471199"/>
          </a:xfrm>
          <a:prstGeom prst="rect">
            <a:avLst/>
          </a:prstGeom>
        </p:spPr>
        <p:txBody>
          <a:bodyPr vert="horz" lIns="93159" tIns="46580" rIns="93159" bIns="46580" rtlCol="0"/>
          <a:lstStyle>
            <a:lvl1pPr algn="l">
              <a:defRPr sz="1200"/>
            </a:lvl1pPr>
          </a:lstStyle>
          <a:p>
            <a:endParaRPr lang="en-US"/>
          </a:p>
        </p:txBody>
      </p:sp>
      <p:sp>
        <p:nvSpPr>
          <p:cNvPr id="4" name="Footer Placeholder 3">
            <a:extLst>
              <a:ext uri="{FF2B5EF4-FFF2-40B4-BE49-F238E27FC236}">
                <a16:creationId xmlns:a16="http://schemas.microsoft.com/office/drawing/2014/main" id="{870525E6-B196-9B70-1FAB-AE0687EB51AB}"/>
              </a:ext>
            </a:extLst>
          </p:cNvPr>
          <p:cNvSpPr>
            <a:spLocks noGrp="1"/>
          </p:cNvSpPr>
          <p:nvPr>
            <p:ph type="ftr" sz="quarter" idx="2"/>
          </p:nvPr>
        </p:nvSpPr>
        <p:spPr>
          <a:xfrm>
            <a:off x="0" y="8917276"/>
            <a:ext cx="3077523" cy="471199"/>
          </a:xfrm>
          <a:prstGeom prst="rect">
            <a:avLst/>
          </a:prstGeom>
        </p:spPr>
        <p:txBody>
          <a:bodyPr vert="horz" lIns="93159" tIns="46580" rIns="93159" bIns="4658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4EC4E22-70D6-6125-A7EC-F46E1C26FA40}"/>
              </a:ext>
            </a:extLst>
          </p:cNvPr>
          <p:cNvSpPr>
            <a:spLocks noGrp="1"/>
          </p:cNvSpPr>
          <p:nvPr>
            <p:ph type="sldNum" sz="quarter" idx="3"/>
          </p:nvPr>
        </p:nvSpPr>
        <p:spPr>
          <a:xfrm>
            <a:off x="4023330" y="8917276"/>
            <a:ext cx="3077523" cy="471199"/>
          </a:xfrm>
          <a:prstGeom prst="rect">
            <a:avLst/>
          </a:prstGeom>
        </p:spPr>
        <p:txBody>
          <a:bodyPr vert="horz" lIns="93159" tIns="46580" rIns="93159" bIns="46580" rtlCol="0" anchor="b"/>
          <a:lstStyle>
            <a:lvl1pPr algn="r">
              <a:defRPr sz="1200"/>
            </a:lvl1pPr>
          </a:lstStyle>
          <a:p>
            <a:fld id="{B2A5A862-55B5-4CC2-BD36-B27C2F5D5418}" type="slidenum">
              <a:rPr lang="en-US" smtClean="0"/>
              <a:t>‹#›</a:t>
            </a:fld>
            <a:endParaRPr lang="en-US"/>
          </a:p>
        </p:txBody>
      </p:sp>
    </p:spTree>
    <p:extLst>
      <p:ext uri="{BB962C8B-B14F-4D97-AF65-F5344CB8AC3E}">
        <p14:creationId xmlns:p14="http://schemas.microsoft.com/office/powerpoint/2010/main" val="2106755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77523" cy="471199"/>
          </a:xfrm>
          <a:prstGeom prst="rect">
            <a:avLst/>
          </a:prstGeom>
          <a:noFill/>
          <a:ln>
            <a:noFill/>
          </a:ln>
        </p:spPr>
        <p:txBody>
          <a:bodyPr spcFirstLastPara="1" wrap="square" lIns="93144" tIns="46559" rIns="93144" bIns="46559"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4023330" y="0"/>
            <a:ext cx="3077523" cy="471199"/>
          </a:xfrm>
          <a:prstGeom prst="rect">
            <a:avLst/>
          </a:prstGeom>
          <a:noFill/>
          <a:ln>
            <a:noFill/>
          </a:ln>
        </p:spPr>
        <p:txBody>
          <a:bodyPr spcFirstLastPara="1" wrap="square" lIns="93144" tIns="46559" rIns="93144" bIns="46559"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10573" y="4518345"/>
            <a:ext cx="5681331" cy="3696975"/>
          </a:xfrm>
          <a:prstGeom prst="rect">
            <a:avLst/>
          </a:prstGeom>
          <a:noFill/>
          <a:ln>
            <a:noFill/>
          </a:ln>
        </p:spPr>
        <p:txBody>
          <a:bodyPr spcFirstLastPara="1" wrap="square" lIns="93144" tIns="46559" rIns="93144" bIns="46559"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917276"/>
            <a:ext cx="3077523" cy="471199"/>
          </a:xfrm>
          <a:prstGeom prst="rect">
            <a:avLst/>
          </a:prstGeom>
          <a:noFill/>
          <a:ln>
            <a:noFill/>
          </a:ln>
        </p:spPr>
        <p:txBody>
          <a:bodyPr spcFirstLastPara="1" wrap="square" lIns="93144" tIns="46559" rIns="93144" bIns="46559"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4023330" y="8917276"/>
            <a:ext cx="3077523" cy="471199"/>
          </a:xfrm>
          <a:prstGeom prst="rect">
            <a:avLst/>
          </a:prstGeom>
          <a:noFill/>
          <a:ln>
            <a:noFill/>
          </a:ln>
        </p:spPr>
        <p:txBody>
          <a:bodyPr spcFirstLastPara="1" wrap="square" lIns="93144" tIns="46559" rIns="93144" bIns="46559" anchor="b" anchorCtr="0">
            <a:noAutofit/>
          </a:bodyPr>
          <a:lstStyle/>
          <a:p>
            <a:pPr algn="r"/>
            <a:fld id="{00000000-1234-1234-1234-123412341234}" type="slidenum">
              <a:rPr lang="en-US" sz="1200" smtClean="0">
                <a:solidFill>
                  <a:schemeClr val="dk1"/>
                </a:solidFill>
              </a:rPr>
              <a:pPr algn="r"/>
              <a:t>‹#›</a:t>
            </a:fld>
            <a:endParaRPr lang="en-US" sz="1200">
              <a:solidFill>
                <a:schemeClr val="dk1"/>
              </a:solidFil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1:notes"/>
          <p:cNvSpPr txBox="1">
            <a:spLocks noGrp="1"/>
          </p:cNvSpPr>
          <p:nvPr>
            <p:ph type="body" idx="1"/>
          </p:nvPr>
        </p:nvSpPr>
        <p:spPr>
          <a:xfrm>
            <a:off x="710573" y="4518345"/>
            <a:ext cx="5681331" cy="3696975"/>
          </a:xfrm>
          <a:prstGeom prst="rect">
            <a:avLst/>
          </a:prstGeom>
        </p:spPr>
        <p:txBody>
          <a:bodyPr spcFirstLastPara="1" wrap="square" lIns="93144" tIns="46559" rIns="93144" bIns="46559" anchor="t" anchorCtr="0">
            <a:noAutofit/>
          </a:bodyPr>
          <a:lstStyle/>
          <a:p>
            <a:pPr marL="0" indent="0"/>
            <a:r>
              <a:rPr lang="en-US"/>
              <a:t>Michael/Fay</a:t>
            </a:r>
            <a:endParaRPr/>
          </a:p>
        </p:txBody>
      </p:sp>
      <p:sp>
        <p:nvSpPr>
          <p:cNvPr id="75" name="Google Shape;75;p1: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f457fef463_0_33:notes"/>
          <p:cNvSpPr txBox="1">
            <a:spLocks noGrp="1"/>
          </p:cNvSpPr>
          <p:nvPr>
            <p:ph type="body" idx="1"/>
          </p:nvPr>
        </p:nvSpPr>
        <p:spPr>
          <a:xfrm>
            <a:off x="710572" y="4518345"/>
            <a:ext cx="5681203" cy="3696911"/>
          </a:xfrm>
          <a:prstGeom prst="rect">
            <a:avLst/>
          </a:prstGeom>
        </p:spPr>
        <p:txBody>
          <a:bodyPr spcFirstLastPara="1" wrap="square" lIns="93144" tIns="46559" rIns="93144" bIns="46559" anchor="t" anchorCtr="0">
            <a:noAutofit/>
          </a:bodyPr>
          <a:lstStyle/>
          <a:p>
            <a:pPr marL="0" indent="0"/>
            <a:r>
              <a:rPr lang="en-US"/>
              <a:t>Fay</a:t>
            </a:r>
            <a:endParaRPr/>
          </a:p>
        </p:txBody>
      </p:sp>
      <p:sp>
        <p:nvSpPr>
          <p:cNvPr id="133" name="Google Shape;133;g3f457fef463_0_33: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f457fef463_0_40:notes"/>
          <p:cNvSpPr txBox="1">
            <a:spLocks noGrp="1"/>
          </p:cNvSpPr>
          <p:nvPr>
            <p:ph type="body" idx="1"/>
          </p:nvPr>
        </p:nvSpPr>
        <p:spPr>
          <a:xfrm>
            <a:off x="710572" y="4518345"/>
            <a:ext cx="5681203" cy="3696911"/>
          </a:xfrm>
          <a:prstGeom prst="rect">
            <a:avLst/>
          </a:prstGeom>
        </p:spPr>
        <p:txBody>
          <a:bodyPr spcFirstLastPara="1" wrap="square" lIns="93144" tIns="46559" rIns="93144" bIns="46559" anchor="t" anchorCtr="0">
            <a:noAutofit/>
          </a:bodyPr>
          <a:lstStyle/>
          <a:p>
            <a:pPr marL="0" indent="0"/>
            <a:r>
              <a:rPr lang="en-US" dirty="0"/>
              <a:t>Fay</a:t>
            </a:r>
            <a:endParaRPr dirty="0"/>
          </a:p>
        </p:txBody>
      </p:sp>
      <p:sp>
        <p:nvSpPr>
          <p:cNvPr id="140" name="Google Shape;140;g3f457fef463_0_40: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f457fef463_0_48:notes"/>
          <p:cNvSpPr txBox="1">
            <a:spLocks noGrp="1"/>
          </p:cNvSpPr>
          <p:nvPr>
            <p:ph type="body" idx="1"/>
          </p:nvPr>
        </p:nvSpPr>
        <p:spPr>
          <a:xfrm>
            <a:off x="710572" y="4518345"/>
            <a:ext cx="5681203" cy="3696911"/>
          </a:xfrm>
          <a:prstGeom prst="rect">
            <a:avLst/>
          </a:prstGeom>
        </p:spPr>
        <p:txBody>
          <a:bodyPr spcFirstLastPara="1" wrap="square" lIns="93144" tIns="46559" rIns="93144" bIns="46559" anchor="t" anchorCtr="0">
            <a:noAutofit/>
          </a:bodyPr>
          <a:lstStyle/>
          <a:p>
            <a:pPr marL="0" indent="0"/>
            <a:r>
              <a:rPr lang="en-US"/>
              <a:t>Fay</a:t>
            </a:r>
            <a:endParaRPr/>
          </a:p>
        </p:txBody>
      </p:sp>
      <p:sp>
        <p:nvSpPr>
          <p:cNvPr id="147" name="Google Shape;147;g3f457fef463_0_4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f457fef463_0_148:notes"/>
          <p:cNvSpPr txBox="1">
            <a:spLocks noGrp="1"/>
          </p:cNvSpPr>
          <p:nvPr>
            <p:ph type="body" idx="1"/>
          </p:nvPr>
        </p:nvSpPr>
        <p:spPr>
          <a:xfrm>
            <a:off x="710572" y="4518345"/>
            <a:ext cx="5681203" cy="3696911"/>
          </a:xfrm>
          <a:prstGeom prst="rect">
            <a:avLst/>
          </a:prstGeom>
        </p:spPr>
        <p:txBody>
          <a:bodyPr spcFirstLastPara="1" wrap="square" lIns="93144" tIns="46559" rIns="93144" bIns="46559" anchor="t" anchorCtr="0">
            <a:noAutofit/>
          </a:bodyPr>
          <a:lstStyle/>
          <a:p>
            <a:pPr marL="0" indent="0"/>
            <a:r>
              <a:rPr lang="en-US"/>
              <a:t>Fay</a:t>
            </a:r>
            <a:endParaRPr/>
          </a:p>
        </p:txBody>
      </p:sp>
      <p:sp>
        <p:nvSpPr>
          <p:cNvPr id="153" name="Google Shape;153;g3f457fef463_0_14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3f457fef463_0_139:notes"/>
          <p:cNvSpPr txBox="1">
            <a:spLocks noGrp="1"/>
          </p:cNvSpPr>
          <p:nvPr>
            <p:ph type="body" idx="1"/>
          </p:nvPr>
        </p:nvSpPr>
        <p:spPr>
          <a:xfrm>
            <a:off x="710572" y="4518345"/>
            <a:ext cx="5681203" cy="3696911"/>
          </a:xfrm>
          <a:prstGeom prst="rect">
            <a:avLst/>
          </a:prstGeom>
        </p:spPr>
        <p:txBody>
          <a:bodyPr spcFirstLastPara="1" wrap="square" lIns="93144" tIns="46559" rIns="93144" bIns="46559" anchor="t" anchorCtr="0">
            <a:noAutofit/>
          </a:bodyPr>
          <a:lstStyle/>
          <a:p>
            <a:pPr marL="0" indent="0"/>
            <a:r>
              <a:rPr lang="en-US"/>
              <a:t>Fay</a:t>
            </a:r>
            <a:endParaRPr/>
          </a:p>
        </p:txBody>
      </p:sp>
      <p:sp>
        <p:nvSpPr>
          <p:cNvPr id="160" name="Google Shape;160;g3f457fef463_0_139: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f457fef463_0_105:notes"/>
          <p:cNvSpPr txBox="1">
            <a:spLocks noGrp="1"/>
          </p:cNvSpPr>
          <p:nvPr>
            <p:ph type="body" idx="1"/>
          </p:nvPr>
        </p:nvSpPr>
        <p:spPr>
          <a:xfrm>
            <a:off x="710572" y="4518345"/>
            <a:ext cx="5681203" cy="3696911"/>
          </a:xfrm>
          <a:prstGeom prst="rect">
            <a:avLst/>
          </a:prstGeom>
        </p:spPr>
        <p:txBody>
          <a:bodyPr spcFirstLastPara="1" wrap="square" lIns="93144" tIns="46559" rIns="93144" bIns="46559" anchor="t" anchorCtr="0">
            <a:noAutofit/>
          </a:bodyPr>
          <a:lstStyle/>
          <a:p>
            <a:pPr marL="0" indent="0"/>
            <a:r>
              <a:rPr lang="en-US"/>
              <a:t>Fay</a:t>
            </a:r>
            <a:endParaRPr/>
          </a:p>
        </p:txBody>
      </p:sp>
      <p:sp>
        <p:nvSpPr>
          <p:cNvPr id="170" name="Google Shape;170;g3f457fef463_0_105: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3f457fef463_0_57:notes"/>
          <p:cNvSpPr txBox="1">
            <a:spLocks noGrp="1"/>
          </p:cNvSpPr>
          <p:nvPr>
            <p:ph type="body" idx="1"/>
          </p:nvPr>
        </p:nvSpPr>
        <p:spPr>
          <a:xfrm>
            <a:off x="710572" y="4518345"/>
            <a:ext cx="5681203" cy="3696911"/>
          </a:xfrm>
          <a:prstGeom prst="rect">
            <a:avLst/>
          </a:prstGeom>
        </p:spPr>
        <p:txBody>
          <a:bodyPr spcFirstLastPara="1" wrap="square" lIns="93144" tIns="46559" rIns="93144" bIns="46559" anchor="t" anchorCtr="0">
            <a:noAutofit/>
          </a:bodyPr>
          <a:lstStyle/>
          <a:p>
            <a:pPr marL="0" indent="0"/>
            <a:r>
              <a:rPr lang="en-US"/>
              <a:t>Fay</a:t>
            </a:r>
            <a:endParaRPr/>
          </a:p>
        </p:txBody>
      </p:sp>
      <p:sp>
        <p:nvSpPr>
          <p:cNvPr id="177" name="Google Shape;177;g3f457fef463_0_57: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f457fef463_0_69:notes"/>
          <p:cNvSpPr txBox="1">
            <a:spLocks noGrp="1"/>
          </p:cNvSpPr>
          <p:nvPr>
            <p:ph type="body" idx="1"/>
          </p:nvPr>
        </p:nvSpPr>
        <p:spPr>
          <a:xfrm>
            <a:off x="710572" y="4518345"/>
            <a:ext cx="5681203" cy="3696911"/>
          </a:xfrm>
          <a:prstGeom prst="rect">
            <a:avLst/>
          </a:prstGeom>
        </p:spPr>
        <p:txBody>
          <a:bodyPr spcFirstLastPara="1" wrap="square" lIns="93144" tIns="46559" rIns="93144" bIns="46559" anchor="t" anchorCtr="0">
            <a:noAutofit/>
          </a:bodyPr>
          <a:lstStyle/>
          <a:p>
            <a:pPr marL="0" indent="0"/>
            <a:r>
              <a:rPr lang="en-US"/>
              <a:t>Fay</a:t>
            </a:r>
            <a:endParaRPr/>
          </a:p>
        </p:txBody>
      </p:sp>
      <p:sp>
        <p:nvSpPr>
          <p:cNvPr id="184" name="Google Shape;184;g3f457fef463_0_69: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8:notes"/>
          <p:cNvSpPr txBox="1">
            <a:spLocks noGrp="1"/>
          </p:cNvSpPr>
          <p:nvPr>
            <p:ph type="body" idx="1"/>
          </p:nvPr>
        </p:nvSpPr>
        <p:spPr>
          <a:xfrm>
            <a:off x="710573" y="4518345"/>
            <a:ext cx="5681331" cy="3696975"/>
          </a:xfrm>
          <a:prstGeom prst="rect">
            <a:avLst/>
          </a:prstGeom>
        </p:spPr>
        <p:txBody>
          <a:bodyPr spcFirstLastPara="1" wrap="square" lIns="93144" tIns="46559" rIns="93144" bIns="46559" anchor="t" anchorCtr="0">
            <a:noAutofit/>
          </a:bodyPr>
          <a:lstStyle/>
          <a:p>
            <a:pPr marL="0" indent="0"/>
            <a:r>
              <a:rPr lang="en-US"/>
              <a:t>Michael</a:t>
            </a:r>
            <a:endParaRPr/>
          </a:p>
        </p:txBody>
      </p:sp>
      <p:sp>
        <p:nvSpPr>
          <p:cNvPr id="189" name="Google Shape;189;p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f457fef463_0_75:notes"/>
          <p:cNvSpPr txBox="1">
            <a:spLocks noGrp="1"/>
          </p:cNvSpPr>
          <p:nvPr>
            <p:ph type="body" idx="1"/>
          </p:nvPr>
        </p:nvSpPr>
        <p:spPr>
          <a:xfrm>
            <a:off x="710572" y="4518345"/>
            <a:ext cx="5681203" cy="3696911"/>
          </a:xfrm>
          <a:prstGeom prst="rect">
            <a:avLst/>
          </a:prstGeom>
        </p:spPr>
        <p:txBody>
          <a:bodyPr spcFirstLastPara="1" wrap="square" lIns="93144" tIns="46559" rIns="93144" bIns="46559" anchor="t" anchorCtr="0">
            <a:noAutofit/>
          </a:bodyPr>
          <a:lstStyle/>
          <a:p>
            <a:pPr marL="0" indent="0"/>
            <a:r>
              <a:rPr lang="en-US"/>
              <a:t>Michael</a:t>
            </a:r>
            <a:endParaRPr/>
          </a:p>
        </p:txBody>
      </p:sp>
      <p:sp>
        <p:nvSpPr>
          <p:cNvPr id="196" name="Google Shape;196;g3f457fef463_0_75: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5:notes"/>
          <p:cNvSpPr txBox="1">
            <a:spLocks noGrp="1"/>
          </p:cNvSpPr>
          <p:nvPr>
            <p:ph type="body" idx="1"/>
          </p:nvPr>
        </p:nvSpPr>
        <p:spPr>
          <a:xfrm>
            <a:off x="710573" y="4518345"/>
            <a:ext cx="5681331" cy="3696975"/>
          </a:xfrm>
          <a:prstGeom prst="rect">
            <a:avLst/>
          </a:prstGeom>
        </p:spPr>
        <p:txBody>
          <a:bodyPr spcFirstLastPara="1" wrap="square" lIns="93144" tIns="46559" rIns="93144" bIns="46559" anchor="t" anchorCtr="0">
            <a:noAutofit/>
          </a:bodyPr>
          <a:lstStyle/>
          <a:p>
            <a:pPr marL="0" indent="0"/>
            <a:r>
              <a:rPr lang="en-US"/>
              <a:t>Michael</a:t>
            </a:r>
            <a:endParaRPr/>
          </a:p>
        </p:txBody>
      </p:sp>
      <p:sp>
        <p:nvSpPr>
          <p:cNvPr id="81" name="Google Shape;81;p5: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f457fef463_0_118:notes"/>
          <p:cNvSpPr txBox="1">
            <a:spLocks noGrp="1"/>
          </p:cNvSpPr>
          <p:nvPr>
            <p:ph type="body" idx="1"/>
          </p:nvPr>
        </p:nvSpPr>
        <p:spPr>
          <a:xfrm>
            <a:off x="710572" y="4518345"/>
            <a:ext cx="5681203" cy="3696911"/>
          </a:xfrm>
          <a:prstGeom prst="rect">
            <a:avLst/>
          </a:prstGeom>
        </p:spPr>
        <p:txBody>
          <a:bodyPr spcFirstLastPara="1" wrap="square" lIns="93144" tIns="46559" rIns="93144" bIns="46559" anchor="t" anchorCtr="0">
            <a:noAutofit/>
          </a:bodyPr>
          <a:lstStyle/>
          <a:p>
            <a:pPr marL="0" indent="0"/>
            <a:r>
              <a:rPr lang="en-US"/>
              <a:t>Michael</a:t>
            </a:r>
            <a:endParaRPr/>
          </a:p>
        </p:txBody>
      </p:sp>
      <p:sp>
        <p:nvSpPr>
          <p:cNvPr id="202" name="Google Shape;202;g3f457fef463_0_1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f457fef463_0_127:notes"/>
          <p:cNvSpPr txBox="1">
            <a:spLocks noGrp="1"/>
          </p:cNvSpPr>
          <p:nvPr>
            <p:ph type="body" idx="1"/>
          </p:nvPr>
        </p:nvSpPr>
        <p:spPr>
          <a:xfrm>
            <a:off x="710572" y="4518345"/>
            <a:ext cx="5681203" cy="3696911"/>
          </a:xfrm>
          <a:prstGeom prst="rect">
            <a:avLst/>
          </a:prstGeom>
        </p:spPr>
        <p:txBody>
          <a:bodyPr spcFirstLastPara="1" wrap="square" lIns="93144" tIns="46559" rIns="93144" bIns="46559" anchor="t" anchorCtr="0">
            <a:noAutofit/>
          </a:bodyPr>
          <a:lstStyle/>
          <a:p>
            <a:pPr marL="0" indent="0"/>
            <a:r>
              <a:rPr lang="en-US" dirty="0"/>
              <a:t>Michael</a:t>
            </a:r>
            <a:endParaRPr dirty="0"/>
          </a:p>
        </p:txBody>
      </p:sp>
      <p:sp>
        <p:nvSpPr>
          <p:cNvPr id="209" name="Google Shape;209;g3f457fef463_0_127: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f457fef463_0_133:notes"/>
          <p:cNvSpPr txBox="1">
            <a:spLocks noGrp="1"/>
          </p:cNvSpPr>
          <p:nvPr>
            <p:ph type="body" idx="1"/>
          </p:nvPr>
        </p:nvSpPr>
        <p:spPr>
          <a:xfrm>
            <a:off x="710572" y="4518345"/>
            <a:ext cx="5681203" cy="3696911"/>
          </a:xfrm>
          <a:prstGeom prst="rect">
            <a:avLst/>
          </a:prstGeom>
        </p:spPr>
        <p:txBody>
          <a:bodyPr spcFirstLastPara="1" wrap="square" lIns="93144" tIns="46559" rIns="93144" bIns="46559" anchor="t" anchorCtr="0">
            <a:noAutofit/>
          </a:bodyPr>
          <a:lstStyle/>
          <a:p>
            <a:pPr marL="0" indent="0"/>
            <a:r>
              <a:rPr lang="en-US" dirty="0"/>
              <a:t>Michael</a:t>
            </a:r>
            <a:endParaRPr dirty="0"/>
          </a:p>
        </p:txBody>
      </p:sp>
      <p:sp>
        <p:nvSpPr>
          <p:cNvPr id="215" name="Google Shape;215;g3f457fef463_0_133: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f457fef463_0_80:notes"/>
          <p:cNvSpPr txBox="1">
            <a:spLocks noGrp="1"/>
          </p:cNvSpPr>
          <p:nvPr>
            <p:ph type="body" idx="1"/>
          </p:nvPr>
        </p:nvSpPr>
        <p:spPr>
          <a:xfrm>
            <a:off x="710572" y="4518345"/>
            <a:ext cx="5681203" cy="3696911"/>
          </a:xfrm>
          <a:prstGeom prst="rect">
            <a:avLst/>
          </a:prstGeom>
        </p:spPr>
        <p:txBody>
          <a:bodyPr spcFirstLastPara="1" wrap="square" lIns="93144" tIns="46559" rIns="93144" bIns="46559" anchor="t" anchorCtr="0">
            <a:noAutofit/>
          </a:bodyPr>
          <a:lstStyle/>
          <a:p>
            <a:pPr marL="0" indent="0"/>
            <a:r>
              <a:rPr lang="en-US"/>
              <a:t>Michael</a:t>
            </a:r>
            <a:endParaRPr/>
          </a:p>
        </p:txBody>
      </p:sp>
      <p:sp>
        <p:nvSpPr>
          <p:cNvPr id="222" name="Google Shape;222;g3f457fef463_0_80: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4:notes"/>
          <p:cNvSpPr txBox="1">
            <a:spLocks noGrp="1"/>
          </p:cNvSpPr>
          <p:nvPr>
            <p:ph type="body" idx="1"/>
          </p:nvPr>
        </p:nvSpPr>
        <p:spPr>
          <a:xfrm>
            <a:off x="710573" y="4518345"/>
            <a:ext cx="5681331" cy="3696975"/>
          </a:xfrm>
          <a:prstGeom prst="rect">
            <a:avLst/>
          </a:prstGeom>
        </p:spPr>
        <p:txBody>
          <a:bodyPr spcFirstLastPara="1" wrap="square" lIns="93144" tIns="46559" rIns="93144" bIns="46559" anchor="t" anchorCtr="0">
            <a:noAutofit/>
          </a:bodyPr>
          <a:lstStyle/>
          <a:p>
            <a:pPr marL="0" indent="0"/>
            <a:r>
              <a:rPr lang="en-US"/>
              <a:t>Fay</a:t>
            </a:r>
            <a:endParaRPr/>
          </a:p>
        </p:txBody>
      </p:sp>
      <p:sp>
        <p:nvSpPr>
          <p:cNvPr id="228" name="Google Shape;228;p14: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3f457fef463_0_87:notes"/>
          <p:cNvSpPr txBox="1">
            <a:spLocks noGrp="1"/>
          </p:cNvSpPr>
          <p:nvPr>
            <p:ph type="body" idx="1"/>
          </p:nvPr>
        </p:nvSpPr>
        <p:spPr>
          <a:xfrm>
            <a:off x="710572" y="4518345"/>
            <a:ext cx="5681203" cy="3696911"/>
          </a:xfrm>
          <a:prstGeom prst="rect">
            <a:avLst/>
          </a:prstGeom>
        </p:spPr>
        <p:txBody>
          <a:bodyPr spcFirstLastPara="1" wrap="square" lIns="93144" tIns="46559" rIns="93144" bIns="46559" anchor="t" anchorCtr="0">
            <a:noAutofit/>
          </a:bodyPr>
          <a:lstStyle/>
          <a:p>
            <a:pPr marL="0" indent="0"/>
            <a:r>
              <a:rPr lang="en-US"/>
              <a:t>Fay</a:t>
            </a:r>
            <a:endParaRPr/>
          </a:p>
        </p:txBody>
      </p:sp>
      <p:sp>
        <p:nvSpPr>
          <p:cNvPr id="236" name="Google Shape;236;g3f457fef463_0_87: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6:notes"/>
          <p:cNvSpPr txBox="1">
            <a:spLocks noGrp="1"/>
          </p:cNvSpPr>
          <p:nvPr>
            <p:ph type="body" idx="1"/>
          </p:nvPr>
        </p:nvSpPr>
        <p:spPr>
          <a:xfrm>
            <a:off x="710573" y="4518345"/>
            <a:ext cx="5681331" cy="3696975"/>
          </a:xfrm>
          <a:prstGeom prst="rect">
            <a:avLst/>
          </a:prstGeom>
        </p:spPr>
        <p:txBody>
          <a:bodyPr spcFirstLastPara="1" wrap="square" lIns="93144" tIns="46559" rIns="93144" bIns="46559" anchor="t" anchorCtr="0">
            <a:noAutofit/>
          </a:bodyPr>
          <a:lstStyle/>
          <a:p>
            <a:pPr marL="0" indent="0"/>
            <a:r>
              <a:rPr lang="en-US"/>
              <a:t>Fay</a:t>
            </a:r>
            <a:endParaRPr/>
          </a:p>
        </p:txBody>
      </p:sp>
      <p:sp>
        <p:nvSpPr>
          <p:cNvPr id="242" name="Google Shape;242;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3f0dacaf512_0_4:notes"/>
          <p:cNvSpPr txBox="1">
            <a:spLocks noGrp="1"/>
          </p:cNvSpPr>
          <p:nvPr>
            <p:ph type="body" idx="1"/>
          </p:nvPr>
        </p:nvSpPr>
        <p:spPr>
          <a:xfrm>
            <a:off x="710572" y="4518345"/>
            <a:ext cx="5681203" cy="3696911"/>
          </a:xfrm>
          <a:prstGeom prst="rect">
            <a:avLst/>
          </a:prstGeom>
        </p:spPr>
        <p:txBody>
          <a:bodyPr spcFirstLastPara="1" wrap="square" lIns="93144" tIns="46559" rIns="93144" bIns="46559" anchor="t" anchorCtr="0">
            <a:noAutofit/>
          </a:bodyPr>
          <a:lstStyle/>
          <a:p>
            <a:pPr marL="0" indent="0"/>
            <a:r>
              <a:rPr lang="en-US"/>
              <a:t>Michael</a:t>
            </a:r>
            <a:endParaRPr/>
          </a:p>
        </p:txBody>
      </p:sp>
      <p:sp>
        <p:nvSpPr>
          <p:cNvPr id="248" name="Google Shape;248;g3f0dacaf512_0_4: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7:notes"/>
          <p:cNvSpPr txBox="1">
            <a:spLocks noGrp="1"/>
          </p:cNvSpPr>
          <p:nvPr>
            <p:ph type="body" idx="1"/>
          </p:nvPr>
        </p:nvSpPr>
        <p:spPr>
          <a:xfrm>
            <a:off x="710573" y="4518345"/>
            <a:ext cx="5681331" cy="3696975"/>
          </a:xfrm>
          <a:prstGeom prst="rect">
            <a:avLst/>
          </a:prstGeom>
        </p:spPr>
        <p:txBody>
          <a:bodyPr spcFirstLastPara="1" wrap="square" lIns="93144" tIns="46559" rIns="93144" bIns="46559" anchor="t" anchorCtr="0">
            <a:noAutofit/>
          </a:bodyPr>
          <a:lstStyle/>
          <a:p>
            <a:pPr marL="0" indent="0"/>
            <a:r>
              <a:rPr lang="en-US"/>
              <a:t>Fay</a:t>
            </a:r>
            <a:endParaRPr/>
          </a:p>
        </p:txBody>
      </p:sp>
      <p:sp>
        <p:nvSpPr>
          <p:cNvPr id="254" name="Google Shape;254;p17: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3f457fef463_0_92:notes"/>
          <p:cNvSpPr txBox="1">
            <a:spLocks noGrp="1"/>
          </p:cNvSpPr>
          <p:nvPr>
            <p:ph type="body" idx="1"/>
          </p:nvPr>
        </p:nvSpPr>
        <p:spPr>
          <a:xfrm>
            <a:off x="710572" y="4518345"/>
            <a:ext cx="5681203" cy="3696911"/>
          </a:xfrm>
          <a:prstGeom prst="rect">
            <a:avLst/>
          </a:prstGeom>
        </p:spPr>
        <p:txBody>
          <a:bodyPr spcFirstLastPara="1" wrap="square" lIns="93144" tIns="46559" rIns="93144" bIns="46559" anchor="t" anchorCtr="0">
            <a:noAutofit/>
          </a:bodyPr>
          <a:lstStyle/>
          <a:p>
            <a:pPr marL="0" indent="0"/>
            <a:r>
              <a:rPr lang="en-US"/>
              <a:t>Fay</a:t>
            </a:r>
            <a:endParaRPr/>
          </a:p>
        </p:txBody>
      </p:sp>
      <p:sp>
        <p:nvSpPr>
          <p:cNvPr id="260" name="Google Shape;260;g3f457fef463_0_92: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2:notes"/>
          <p:cNvSpPr txBox="1">
            <a:spLocks noGrp="1"/>
          </p:cNvSpPr>
          <p:nvPr>
            <p:ph type="body" idx="1"/>
          </p:nvPr>
        </p:nvSpPr>
        <p:spPr>
          <a:xfrm>
            <a:off x="710573" y="4518345"/>
            <a:ext cx="5681331" cy="3696975"/>
          </a:xfrm>
          <a:prstGeom prst="rect">
            <a:avLst/>
          </a:prstGeom>
        </p:spPr>
        <p:txBody>
          <a:bodyPr spcFirstLastPara="1" wrap="square" lIns="93144" tIns="46559" rIns="93144" bIns="46559" anchor="t" anchorCtr="0">
            <a:noAutofit/>
          </a:bodyPr>
          <a:lstStyle/>
          <a:p>
            <a:pPr marL="0" indent="0"/>
            <a:r>
              <a:rPr lang="en-US"/>
              <a:t>Michael</a:t>
            </a:r>
            <a:endParaRPr/>
          </a:p>
        </p:txBody>
      </p:sp>
      <p:sp>
        <p:nvSpPr>
          <p:cNvPr id="87" name="Google Shape;87;p2: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8:notes"/>
          <p:cNvSpPr txBox="1">
            <a:spLocks noGrp="1"/>
          </p:cNvSpPr>
          <p:nvPr>
            <p:ph type="body" idx="1"/>
          </p:nvPr>
        </p:nvSpPr>
        <p:spPr>
          <a:xfrm>
            <a:off x="710573" y="4518345"/>
            <a:ext cx="5681331" cy="3696975"/>
          </a:xfrm>
          <a:prstGeom prst="rect">
            <a:avLst/>
          </a:prstGeom>
        </p:spPr>
        <p:txBody>
          <a:bodyPr spcFirstLastPara="1" wrap="square" lIns="93144" tIns="46559" rIns="93144" bIns="46559" anchor="t" anchorCtr="0">
            <a:noAutofit/>
          </a:bodyPr>
          <a:lstStyle/>
          <a:p>
            <a:pPr marL="0" indent="0"/>
            <a:r>
              <a:rPr lang="en-US"/>
              <a:t>Michael</a:t>
            </a:r>
            <a:endParaRPr/>
          </a:p>
        </p:txBody>
      </p:sp>
      <p:sp>
        <p:nvSpPr>
          <p:cNvPr id="267" name="Google Shape;267;p1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f457fef463_0_97:notes"/>
          <p:cNvSpPr txBox="1">
            <a:spLocks noGrp="1"/>
          </p:cNvSpPr>
          <p:nvPr>
            <p:ph type="body" idx="1"/>
          </p:nvPr>
        </p:nvSpPr>
        <p:spPr>
          <a:xfrm>
            <a:off x="710572" y="4518345"/>
            <a:ext cx="5681203" cy="3696911"/>
          </a:xfrm>
          <a:prstGeom prst="rect">
            <a:avLst/>
          </a:prstGeom>
        </p:spPr>
        <p:txBody>
          <a:bodyPr spcFirstLastPara="1" wrap="square" lIns="93144" tIns="46559" rIns="93144" bIns="46559" anchor="t" anchorCtr="0">
            <a:noAutofit/>
          </a:bodyPr>
          <a:lstStyle/>
          <a:p>
            <a:pPr marL="0" indent="0"/>
            <a:r>
              <a:rPr lang="en-US"/>
              <a:t>Fay </a:t>
            </a:r>
            <a:endParaRPr/>
          </a:p>
        </p:txBody>
      </p:sp>
      <p:sp>
        <p:nvSpPr>
          <p:cNvPr id="273" name="Google Shape;273;g3f457fef463_0_97: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3: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3:notes"/>
          <p:cNvSpPr txBox="1">
            <a:spLocks noGrp="1"/>
          </p:cNvSpPr>
          <p:nvPr>
            <p:ph type="body" idx="1"/>
          </p:nvPr>
        </p:nvSpPr>
        <p:spPr>
          <a:xfrm>
            <a:off x="710572" y="4518345"/>
            <a:ext cx="5681203" cy="3696911"/>
          </a:xfrm>
          <a:prstGeom prst="rect">
            <a:avLst/>
          </a:prstGeom>
          <a:noFill/>
          <a:ln>
            <a:noFill/>
          </a:ln>
        </p:spPr>
        <p:txBody>
          <a:bodyPr spcFirstLastPara="1" wrap="square" lIns="93144" tIns="46559" rIns="93144" bIns="46559" anchor="t" anchorCtr="0">
            <a:noAutofit/>
          </a:bodyPr>
          <a:lstStyle/>
          <a:p>
            <a:pPr marL="0" indent="0"/>
            <a:r>
              <a:rPr lang="en-US"/>
              <a:t>Michael</a:t>
            </a:r>
            <a:endParaRPr/>
          </a:p>
        </p:txBody>
      </p:sp>
      <p:sp>
        <p:nvSpPr>
          <p:cNvPr id="94" name="Google Shape;94;p3:notes"/>
          <p:cNvSpPr txBox="1">
            <a:spLocks noGrp="1"/>
          </p:cNvSpPr>
          <p:nvPr>
            <p:ph type="sldNum" idx="12"/>
          </p:nvPr>
        </p:nvSpPr>
        <p:spPr>
          <a:xfrm>
            <a:off x="4023330" y="8917276"/>
            <a:ext cx="3077433" cy="471148"/>
          </a:xfrm>
          <a:prstGeom prst="rect">
            <a:avLst/>
          </a:prstGeom>
          <a:noFill/>
          <a:ln>
            <a:noFill/>
          </a:ln>
        </p:spPr>
        <p:txBody>
          <a:bodyPr spcFirstLastPara="1" wrap="square" lIns="93144" tIns="46559" rIns="93144" bIns="46559" anchor="b" anchorCtr="0">
            <a:noAutofit/>
          </a:bodyPr>
          <a:lstStyle/>
          <a:p>
            <a:pPr algn="r"/>
            <a:fld id="{00000000-1234-1234-1234-123412341234}" type="slidenum">
              <a:rPr lang="en-US"/>
              <a:pPr algn="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f0dacaf512_0_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g3f0dacaf512_0_16:notes"/>
          <p:cNvSpPr txBox="1">
            <a:spLocks noGrp="1"/>
          </p:cNvSpPr>
          <p:nvPr>
            <p:ph type="body" idx="1"/>
          </p:nvPr>
        </p:nvSpPr>
        <p:spPr>
          <a:xfrm>
            <a:off x="710572" y="4518345"/>
            <a:ext cx="5681203" cy="3696911"/>
          </a:xfrm>
          <a:prstGeom prst="rect">
            <a:avLst/>
          </a:prstGeom>
          <a:noFill/>
          <a:ln>
            <a:noFill/>
          </a:ln>
        </p:spPr>
        <p:txBody>
          <a:bodyPr spcFirstLastPara="1" wrap="square" lIns="93144" tIns="46559" rIns="93144" bIns="46559" anchor="t" anchorCtr="0">
            <a:noAutofit/>
          </a:bodyPr>
          <a:lstStyle/>
          <a:p>
            <a:pPr marL="0" indent="0"/>
            <a:r>
              <a:rPr lang="en-US"/>
              <a:t>Michael</a:t>
            </a:r>
            <a:endParaRPr/>
          </a:p>
        </p:txBody>
      </p:sp>
      <p:sp>
        <p:nvSpPr>
          <p:cNvPr id="103" name="Google Shape;103;g3f0dacaf512_0_16:notes"/>
          <p:cNvSpPr txBox="1">
            <a:spLocks noGrp="1"/>
          </p:cNvSpPr>
          <p:nvPr>
            <p:ph type="sldNum" idx="12"/>
          </p:nvPr>
        </p:nvSpPr>
        <p:spPr>
          <a:xfrm>
            <a:off x="4023330" y="8917276"/>
            <a:ext cx="3077433" cy="471148"/>
          </a:xfrm>
          <a:prstGeom prst="rect">
            <a:avLst/>
          </a:prstGeom>
          <a:noFill/>
          <a:ln>
            <a:noFill/>
          </a:ln>
        </p:spPr>
        <p:txBody>
          <a:bodyPr spcFirstLastPara="1" wrap="square" lIns="93144" tIns="46559" rIns="93144" bIns="46559" anchor="b" anchorCtr="0">
            <a:noAutofit/>
          </a:bodyPr>
          <a:lstStyle/>
          <a:p>
            <a:pPr algn="r"/>
            <a:fld id="{00000000-1234-1234-1234-123412341234}" type="slidenum">
              <a:rPr lang="en-US"/>
              <a:pPr algn="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4:notes"/>
          <p:cNvSpPr txBox="1">
            <a:spLocks noGrp="1"/>
          </p:cNvSpPr>
          <p:nvPr>
            <p:ph type="body" idx="1"/>
          </p:nvPr>
        </p:nvSpPr>
        <p:spPr>
          <a:xfrm>
            <a:off x="710573" y="4518345"/>
            <a:ext cx="5681331" cy="3696975"/>
          </a:xfrm>
          <a:prstGeom prst="rect">
            <a:avLst/>
          </a:prstGeom>
        </p:spPr>
        <p:txBody>
          <a:bodyPr spcFirstLastPara="1" wrap="square" lIns="93144" tIns="46559" rIns="93144" bIns="46559" anchor="t" anchorCtr="0">
            <a:noAutofit/>
          </a:bodyPr>
          <a:lstStyle/>
          <a:p>
            <a:pPr marL="0" indent="0"/>
            <a:r>
              <a:rPr lang="en-US"/>
              <a:t>Michael</a:t>
            </a:r>
            <a:endParaRPr/>
          </a:p>
        </p:txBody>
      </p:sp>
      <p:sp>
        <p:nvSpPr>
          <p:cNvPr id="110" name="Google Shape;110;p4: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ef985cb484_0_0:notes"/>
          <p:cNvSpPr txBox="1">
            <a:spLocks noGrp="1"/>
          </p:cNvSpPr>
          <p:nvPr>
            <p:ph type="body" idx="1"/>
          </p:nvPr>
        </p:nvSpPr>
        <p:spPr>
          <a:xfrm>
            <a:off x="710572" y="4518345"/>
            <a:ext cx="5681203" cy="3696911"/>
          </a:xfrm>
          <a:prstGeom prst="rect">
            <a:avLst/>
          </a:prstGeom>
        </p:spPr>
        <p:txBody>
          <a:bodyPr spcFirstLastPara="1" wrap="square" lIns="93144" tIns="46559" rIns="93144" bIns="46559" anchor="t" anchorCtr="0">
            <a:noAutofit/>
          </a:bodyPr>
          <a:lstStyle/>
          <a:p>
            <a:pPr marL="0" indent="0"/>
            <a:r>
              <a:rPr lang="en-US"/>
              <a:t>Fay</a:t>
            </a:r>
            <a:endParaRPr/>
          </a:p>
        </p:txBody>
      </p:sp>
      <p:sp>
        <p:nvSpPr>
          <p:cNvPr id="117" name="Google Shape;117;g3ef985cb484_0_0: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f0842c91da_0_10:notes"/>
          <p:cNvSpPr txBox="1">
            <a:spLocks noGrp="1"/>
          </p:cNvSpPr>
          <p:nvPr>
            <p:ph type="body" idx="1"/>
          </p:nvPr>
        </p:nvSpPr>
        <p:spPr>
          <a:xfrm>
            <a:off x="710572" y="4518345"/>
            <a:ext cx="5681203" cy="3696911"/>
          </a:xfrm>
          <a:prstGeom prst="rect">
            <a:avLst/>
          </a:prstGeom>
        </p:spPr>
        <p:txBody>
          <a:bodyPr spcFirstLastPara="1" wrap="square" lIns="93144" tIns="46559" rIns="93144" bIns="46559" anchor="t" anchorCtr="0">
            <a:noAutofit/>
          </a:bodyPr>
          <a:lstStyle/>
          <a:p>
            <a:pPr marL="0" indent="0"/>
            <a:r>
              <a:rPr lang="en-US"/>
              <a:t>Fay</a:t>
            </a:r>
            <a:endParaRPr/>
          </a:p>
        </p:txBody>
      </p:sp>
      <p:sp>
        <p:nvSpPr>
          <p:cNvPr id="122" name="Google Shape;122;g3f0842c91da_0_10: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f457fef463_0_27:notes"/>
          <p:cNvSpPr txBox="1">
            <a:spLocks noGrp="1"/>
          </p:cNvSpPr>
          <p:nvPr>
            <p:ph type="body" idx="1"/>
          </p:nvPr>
        </p:nvSpPr>
        <p:spPr>
          <a:xfrm>
            <a:off x="710572" y="4518345"/>
            <a:ext cx="5681203" cy="3696911"/>
          </a:xfrm>
          <a:prstGeom prst="rect">
            <a:avLst/>
          </a:prstGeom>
        </p:spPr>
        <p:txBody>
          <a:bodyPr spcFirstLastPara="1" wrap="square" lIns="93144" tIns="46559" rIns="93144" bIns="46559" anchor="t" anchorCtr="0">
            <a:noAutofit/>
          </a:bodyPr>
          <a:lstStyle/>
          <a:p>
            <a:pPr marL="0" indent="0"/>
            <a:r>
              <a:rPr lang="en-US"/>
              <a:t>Fay</a:t>
            </a:r>
            <a:endParaRPr/>
          </a:p>
        </p:txBody>
      </p:sp>
      <p:sp>
        <p:nvSpPr>
          <p:cNvPr id="127" name="Google Shape;127;g3f457fef463_0_27: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Kairos Logo">
  <p:cSld name="Title Slide Kairos Logo">
    <p:spTree>
      <p:nvGrpSpPr>
        <p:cNvPr id="1" name="Shape 12"/>
        <p:cNvGrpSpPr/>
        <p:nvPr/>
      </p:nvGrpSpPr>
      <p:grpSpPr>
        <a:xfrm>
          <a:off x="0" y="0"/>
          <a:ext cx="0" cy="0"/>
          <a:chOff x="0" y="0"/>
          <a:chExt cx="0" cy="0"/>
        </a:xfrm>
      </p:grpSpPr>
      <p:pic>
        <p:nvPicPr>
          <p:cNvPr id="13" name="Google Shape;13;p21"/>
          <p:cNvPicPr preferRelativeResize="0"/>
          <p:nvPr/>
        </p:nvPicPr>
        <p:blipFill rotWithShape="1">
          <a:blip r:embed="rId2">
            <a:alphaModFix/>
          </a:blip>
          <a:srcRect/>
          <a:stretch/>
        </p:blipFill>
        <p:spPr>
          <a:xfrm>
            <a:off x="0" y="0"/>
            <a:ext cx="4114800" cy="6858000"/>
          </a:xfrm>
          <a:prstGeom prst="rect">
            <a:avLst/>
          </a:prstGeom>
          <a:noFill/>
          <a:ln>
            <a:noFill/>
          </a:ln>
        </p:spPr>
      </p:pic>
      <p:sp>
        <p:nvSpPr>
          <p:cNvPr id="14" name="Google Shape;14;p21"/>
          <p:cNvSpPr txBox="1">
            <a:spLocks noGrp="1"/>
          </p:cNvSpPr>
          <p:nvPr>
            <p:ph type="ctrTitle"/>
          </p:nvPr>
        </p:nvSpPr>
        <p:spPr>
          <a:xfrm>
            <a:off x="5713412" y="1676400"/>
            <a:ext cx="5180251"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21"/>
          <p:cNvSpPr txBox="1">
            <a:spLocks noGrp="1"/>
          </p:cNvSpPr>
          <p:nvPr>
            <p:ph type="subTitle" idx="1"/>
          </p:nvPr>
        </p:nvSpPr>
        <p:spPr>
          <a:xfrm>
            <a:off x="5713412" y="3432172"/>
            <a:ext cx="51816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16" name="Google Shape;16;p21" descr="A blue oval with black text&#10;&#10;AI-generated content may be incorrect."/>
          <p:cNvPicPr preferRelativeResize="0"/>
          <p:nvPr/>
        </p:nvPicPr>
        <p:blipFill rotWithShape="1">
          <a:blip r:embed="rId3">
            <a:alphaModFix/>
          </a:blip>
          <a:srcRect/>
          <a:stretch/>
        </p:blipFill>
        <p:spPr>
          <a:xfrm>
            <a:off x="301897" y="282658"/>
            <a:ext cx="836748" cy="32040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8"/>
        <p:cNvGrpSpPr/>
        <p:nvPr/>
      </p:nvGrpSpPr>
      <p:grpSpPr>
        <a:xfrm>
          <a:off x="0" y="0"/>
          <a:ext cx="0" cy="0"/>
          <a:chOff x="0" y="0"/>
          <a:chExt cx="0" cy="0"/>
        </a:xfrm>
      </p:grpSpPr>
      <p:sp>
        <p:nvSpPr>
          <p:cNvPr id="59" name="Google Shape;59;p30"/>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0"/>
          <p:cNvSpPr txBox="1">
            <a:spLocks noGrp="1"/>
          </p:cNvSpPr>
          <p:nvPr>
            <p:ph type="body" idx="1"/>
          </p:nvPr>
        </p:nvSpPr>
        <p:spPr>
          <a:xfrm>
            <a:off x="609441" y="1600203"/>
            <a:ext cx="5383398" cy="426719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rgbClr val="485B71"/>
              </a:buClr>
              <a:buSzPts val="2800"/>
              <a:buChar char="•"/>
              <a:defRPr sz="2800">
                <a:solidFill>
                  <a:srgbClr val="485B71"/>
                </a:solidFill>
              </a:defRPr>
            </a:lvl1pPr>
            <a:lvl2pPr marL="914400" lvl="1" indent="-381000" algn="l">
              <a:spcBef>
                <a:spcPts val="480"/>
              </a:spcBef>
              <a:spcAft>
                <a:spcPts val="0"/>
              </a:spcAft>
              <a:buClr>
                <a:srgbClr val="485B71"/>
              </a:buClr>
              <a:buSzPts val="2400"/>
              <a:buChar char="–"/>
              <a:defRPr sz="2400">
                <a:solidFill>
                  <a:srgbClr val="485B71"/>
                </a:solidFill>
              </a:defRPr>
            </a:lvl2pPr>
            <a:lvl3pPr marL="1371600" lvl="2" indent="-355600" algn="l">
              <a:spcBef>
                <a:spcPts val="400"/>
              </a:spcBef>
              <a:spcAft>
                <a:spcPts val="0"/>
              </a:spcAft>
              <a:buClr>
                <a:srgbClr val="485B71"/>
              </a:buClr>
              <a:buSzPts val="2000"/>
              <a:buChar char="•"/>
              <a:defRPr sz="2000">
                <a:solidFill>
                  <a:srgbClr val="485B71"/>
                </a:solidFill>
              </a:defRPr>
            </a:lvl3pPr>
            <a:lvl4pPr marL="1828800" lvl="3" indent="-342900" algn="l">
              <a:spcBef>
                <a:spcPts val="360"/>
              </a:spcBef>
              <a:spcAft>
                <a:spcPts val="0"/>
              </a:spcAft>
              <a:buClr>
                <a:srgbClr val="485B71"/>
              </a:buClr>
              <a:buSzPts val="1800"/>
              <a:buChar char="–"/>
              <a:defRPr sz="1800">
                <a:solidFill>
                  <a:srgbClr val="485B71"/>
                </a:solidFill>
              </a:defRPr>
            </a:lvl4pPr>
            <a:lvl5pPr marL="2286000" lvl="4" indent="-342900" algn="l">
              <a:spcBef>
                <a:spcPts val="360"/>
              </a:spcBef>
              <a:spcAft>
                <a:spcPts val="0"/>
              </a:spcAft>
              <a:buClr>
                <a:srgbClr val="485B71"/>
              </a:buClr>
              <a:buSzPts val="1800"/>
              <a:buChar char="»"/>
              <a:defRPr sz="1800">
                <a:solidFill>
                  <a:srgbClr val="485B71"/>
                </a:solidFill>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61" name="Google Shape;61;p30"/>
          <p:cNvSpPr txBox="1">
            <a:spLocks noGrp="1"/>
          </p:cNvSpPr>
          <p:nvPr>
            <p:ph type="body" idx="2"/>
          </p:nvPr>
        </p:nvSpPr>
        <p:spPr>
          <a:xfrm>
            <a:off x="6195986" y="1600203"/>
            <a:ext cx="5383398" cy="426719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rgbClr val="485B71"/>
              </a:buClr>
              <a:buSzPts val="2800"/>
              <a:buChar char="•"/>
              <a:defRPr sz="2800">
                <a:solidFill>
                  <a:srgbClr val="485B71"/>
                </a:solidFill>
              </a:defRPr>
            </a:lvl1pPr>
            <a:lvl2pPr marL="914400" lvl="1" indent="-381000" algn="l">
              <a:spcBef>
                <a:spcPts val="480"/>
              </a:spcBef>
              <a:spcAft>
                <a:spcPts val="0"/>
              </a:spcAft>
              <a:buClr>
                <a:srgbClr val="485B71"/>
              </a:buClr>
              <a:buSzPts val="2400"/>
              <a:buChar char="–"/>
              <a:defRPr sz="2400">
                <a:solidFill>
                  <a:srgbClr val="485B71"/>
                </a:solidFill>
              </a:defRPr>
            </a:lvl2pPr>
            <a:lvl3pPr marL="1371600" lvl="2" indent="-355600" algn="l">
              <a:spcBef>
                <a:spcPts val="400"/>
              </a:spcBef>
              <a:spcAft>
                <a:spcPts val="0"/>
              </a:spcAft>
              <a:buClr>
                <a:srgbClr val="485B71"/>
              </a:buClr>
              <a:buSzPts val="2000"/>
              <a:buChar char="•"/>
              <a:defRPr sz="2000">
                <a:solidFill>
                  <a:srgbClr val="485B71"/>
                </a:solidFill>
              </a:defRPr>
            </a:lvl3pPr>
            <a:lvl4pPr marL="1828800" lvl="3" indent="-342900" algn="l">
              <a:spcBef>
                <a:spcPts val="360"/>
              </a:spcBef>
              <a:spcAft>
                <a:spcPts val="0"/>
              </a:spcAft>
              <a:buClr>
                <a:srgbClr val="485B71"/>
              </a:buClr>
              <a:buSzPts val="1800"/>
              <a:buChar char="–"/>
              <a:defRPr sz="1800">
                <a:solidFill>
                  <a:srgbClr val="485B71"/>
                </a:solidFill>
              </a:defRPr>
            </a:lvl4pPr>
            <a:lvl5pPr marL="2286000" lvl="4" indent="-342900" algn="l">
              <a:spcBef>
                <a:spcPts val="360"/>
              </a:spcBef>
              <a:spcAft>
                <a:spcPts val="0"/>
              </a:spcAft>
              <a:buClr>
                <a:srgbClr val="485B71"/>
              </a:buClr>
              <a:buSzPts val="1800"/>
              <a:buChar char="»"/>
              <a:defRPr sz="1800">
                <a:solidFill>
                  <a:srgbClr val="485B71"/>
                </a:solidFill>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pic>
        <p:nvPicPr>
          <p:cNvPr id="62" name="Google Shape;62;p30"/>
          <p:cNvPicPr preferRelativeResize="0"/>
          <p:nvPr/>
        </p:nvPicPr>
        <p:blipFill rotWithShape="1">
          <a:blip r:embed="rId2">
            <a:alphaModFix/>
          </a:blip>
          <a:srcRect/>
          <a:stretch/>
        </p:blipFill>
        <p:spPr>
          <a:xfrm>
            <a:off x="10133012" y="6096000"/>
            <a:ext cx="1524000" cy="594961"/>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3"/>
        <p:cNvGrpSpPr/>
        <p:nvPr/>
      </p:nvGrpSpPr>
      <p:grpSpPr>
        <a:xfrm>
          <a:off x="0" y="0"/>
          <a:ext cx="0" cy="0"/>
          <a:chOff x="0" y="0"/>
          <a:chExt cx="0" cy="0"/>
        </a:xfrm>
      </p:grpSpPr>
      <p:sp>
        <p:nvSpPr>
          <p:cNvPr id="64" name="Google Shape;64;p31"/>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31"/>
          <p:cNvSpPr txBox="1">
            <a:spLocks noGrp="1"/>
          </p:cNvSpPr>
          <p:nvPr>
            <p:ph type="body" idx="1"/>
          </p:nvPr>
        </p:nvSpPr>
        <p:spPr>
          <a:xfrm>
            <a:off x="609441" y="1535113"/>
            <a:ext cx="5385514"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rgbClr val="485B71"/>
              </a:buClr>
              <a:buSzPts val="2400"/>
              <a:buNone/>
              <a:defRPr sz="2400" b="1">
                <a:solidFill>
                  <a:srgbClr val="485B71"/>
                </a:solidFill>
              </a:defRPr>
            </a:lvl1pPr>
            <a:lvl2pPr marL="914400" lvl="1" indent="-228600" algn="l">
              <a:spcBef>
                <a:spcPts val="400"/>
              </a:spcBef>
              <a:spcAft>
                <a:spcPts val="0"/>
              </a:spcAft>
              <a:buClr>
                <a:srgbClr val="485B71"/>
              </a:buClr>
              <a:buSzPts val="2000"/>
              <a:buNone/>
              <a:defRPr sz="2000" b="1"/>
            </a:lvl2pPr>
            <a:lvl3pPr marL="1371600" lvl="2" indent="-228600" algn="l">
              <a:spcBef>
                <a:spcPts val="360"/>
              </a:spcBef>
              <a:spcAft>
                <a:spcPts val="0"/>
              </a:spcAft>
              <a:buClr>
                <a:srgbClr val="485B71"/>
              </a:buClr>
              <a:buSzPts val="1800"/>
              <a:buNone/>
              <a:defRPr sz="1800" b="1"/>
            </a:lvl3pPr>
            <a:lvl4pPr marL="1828800" lvl="3" indent="-228600" algn="l">
              <a:spcBef>
                <a:spcPts val="320"/>
              </a:spcBef>
              <a:spcAft>
                <a:spcPts val="0"/>
              </a:spcAft>
              <a:buClr>
                <a:srgbClr val="485B71"/>
              </a:buClr>
              <a:buSzPts val="1600"/>
              <a:buNone/>
              <a:defRPr sz="1600" b="1"/>
            </a:lvl4pPr>
            <a:lvl5pPr marL="2286000" lvl="4" indent="-228600" algn="l">
              <a:spcBef>
                <a:spcPts val="320"/>
              </a:spcBef>
              <a:spcAft>
                <a:spcPts val="0"/>
              </a:spcAft>
              <a:buClr>
                <a:srgbClr val="485B7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66" name="Google Shape;66;p31"/>
          <p:cNvSpPr txBox="1">
            <a:spLocks noGrp="1"/>
          </p:cNvSpPr>
          <p:nvPr>
            <p:ph type="body" idx="2"/>
          </p:nvPr>
        </p:nvSpPr>
        <p:spPr>
          <a:xfrm>
            <a:off x="609441" y="2174875"/>
            <a:ext cx="5385514" cy="3768725"/>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rgbClr val="485B71"/>
              </a:buClr>
              <a:buSzPts val="2400"/>
              <a:buChar char="•"/>
              <a:defRPr sz="2400">
                <a:solidFill>
                  <a:srgbClr val="485B71"/>
                </a:solidFill>
              </a:defRPr>
            </a:lvl1pPr>
            <a:lvl2pPr marL="914400" lvl="1" indent="-355600" algn="l">
              <a:spcBef>
                <a:spcPts val="400"/>
              </a:spcBef>
              <a:spcAft>
                <a:spcPts val="0"/>
              </a:spcAft>
              <a:buClr>
                <a:srgbClr val="485B71"/>
              </a:buClr>
              <a:buSzPts val="2000"/>
              <a:buChar char="–"/>
              <a:defRPr sz="2000">
                <a:solidFill>
                  <a:srgbClr val="485B71"/>
                </a:solidFill>
              </a:defRPr>
            </a:lvl2pPr>
            <a:lvl3pPr marL="1371600" lvl="2" indent="-342900" algn="l">
              <a:spcBef>
                <a:spcPts val="360"/>
              </a:spcBef>
              <a:spcAft>
                <a:spcPts val="0"/>
              </a:spcAft>
              <a:buClr>
                <a:srgbClr val="485B71"/>
              </a:buClr>
              <a:buSzPts val="1800"/>
              <a:buChar char="•"/>
              <a:defRPr sz="1800">
                <a:solidFill>
                  <a:srgbClr val="485B71"/>
                </a:solidFill>
              </a:defRPr>
            </a:lvl3pPr>
            <a:lvl4pPr marL="1828800" lvl="3" indent="-330200" algn="l">
              <a:spcBef>
                <a:spcPts val="320"/>
              </a:spcBef>
              <a:spcAft>
                <a:spcPts val="0"/>
              </a:spcAft>
              <a:buClr>
                <a:srgbClr val="485B71"/>
              </a:buClr>
              <a:buSzPts val="1600"/>
              <a:buChar char="–"/>
              <a:defRPr sz="1600">
                <a:solidFill>
                  <a:srgbClr val="485B71"/>
                </a:solidFill>
              </a:defRPr>
            </a:lvl4pPr>
            <a:lvl5pPr marL="2286000" lvl="4" indent="-330200" algn="l">
              <a:spcBef>
                <a:spcPts val="320"/>
              </a:spcBef>
              <a:spcAft>
                <a:spcPts val="0"/>
              </a:spcAft>
              <a:buClr>
                <a:srgbClr val="485B71"/>
              </a:buClr>
              <a:buSzPts val="1600"/>
              <a:buChar char="»"/>
              <a:defRPr sz="1600">
                <a:solidFill>
                  <a:srgbClr val="485B71"/>
                </a:solidFill>
              </a:defRPr>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67" name="Google Shape;67;p31"/>
          <p:cNvSpPr txBox="1">
            <a:spLocks noGrp="1"/>
          </p:cNvSpPr>
          <p:nvPr>
            <p:ph type="body" idx="3"/>
          </p:nvPr>
        </p:nvSpPr>
        <p:spPr>
          <a:xfrm>
            <a:off x="6191754" y="1535113"/>
            <a:ext cx="5387630"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rgbClr val="485B71"/>
              </a:buClr>
              <a:buSzPts val="2400"/>
              <a:buNone/>
              <a:defRPr sz="2400" b="1">
                <a:solidFill>
                  <a:srgbClr val="485B71"/>
                </a:solidFill>
              </a:defRPr>
            </a:lvl1pPr>
            <a:lvl2pPr marL="914400" lvl="1" indent="-228600" algn="l">
              <a:spcBef>
                <a:spcPts val="400"/>
              </a:spcBef>
              <a:spcAft>
                <a:spcPts val="0"/>
              </a:spcAft>
              <a:buClr>
                <a:srgbClr val="485B71"/>
              </a:buClr>
              <a:buSzPts val="2000"/>
              <a:buNone/>
              <a:defRPr sz="2000" b="1"/>
            </a:lvl2pPr>
            <a:lvl3pPr marL="1371600" lvl="2" indent="-228600" algn="l">
              <a:spcBef>
                <a:spcPts val="360"/>
              </a:spcBef>
              <a:spcAft>
                <a:spcPts val="0"/>
              </a:spcAft>
              <a:buClr>
                <a:srgbClr val="485B71"/>
              </a:buClr>
              <a:buSzPts val="1800"/>
              <a:buNone/>
              <a:defRPr sz="1800" b="1"/>
            </a:lvl3pPr>
            <a:lvl4pPr marL="1828800" lvl="3" indent="-228600" algn="l">
              <a:spcBef>
                <a:spcPts val="320"/>
              </a:spcBef>
              <a:spcAft>
                <a:spcPts val="0"/>
              </a:spcAft>
              <a:buClr>
                <a:srgbClr val="485B71"/>
              </a:buClr>
              <a:buSzPts val="1600"/>
              <a:buNone/>
              <a:defRPr sz="1600" b="1"/>
            </a:lvl4pPr>
            <a:lvl5pPr marL="2286000" lvl="4" indent="-228600" algn="l">
              <a:spcBef>
                <a:spcPts val="320"/>
              </a:spcBef>
              <a:spcAft>
                <a:spcPts val="0"/>
              </a:spcAft>
              <a:buClr>
                <a:srgbClr val="485B7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68" name="Google Shape;68;p31"/>
          <p:cNvSpPr txBox="1">
            <a:spLocks noGrp="1"/>
          </p:cNvSpPr>
          <p:nvPr>
            <p:ph type="body" idx="4"/>
          </p:nvPr>
        </p:nvSpPr>
        <p:spPr>
          <a:xfrm>
            <a:off x="6191754" y="2174875"/>
            <a:ext cx="5387630" cy="3768725"/>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rgbClr val="485B71"/>
              </a:buClr>
              <a:buSzPts val="2400"/>
              <a:buChar char="•"/>
              <a:defRPr sz="2400">
                <a:solidFill>
                  <a:srgbClr val="485B71"/>
                </a:solidFill>
              </a:defRPr>
            </a:lvl1pPr>
            <a:lvl2pPr marL="914400" lvl="1" indent="-355600" algn="l">
              <a:spcBef>
                <a:spcPts val="400"/>
              </a:spcBef>
              <a:spcAft>
                <a:spcPts val="0"/>
              </a:spcAft>
              <a:buClr>
                <a:srgbClr val="485B71"/>
              </a:buClr>
              <a:buSzPts val="2000"/>
              <a:buChar char="–"/>
              <a:defRPr sz="2000">
                <a:solidFill>
                  <a:srgbClr val="485B71"/>
                </a:solidFill>
              </a:defRPr>
            </a:lvl2pPr>
            <a:lvl3pPr marL="1371600" lvl="2" indent="-342900" algn="l">
              <a:spcBef>
                <a:spcPts val="360"/>
              </a:spcBef>
              <a:spcAft>
                <a:spcPts val="0"/>
              </a:spcAft>
              <a:buClr>
                <a:srgbClr val="485B71"/>
              </a:buClr>
              <a:buSzPts val="1800"/>
              <a:buChar char="•"/>
              <a:defRPr sz="1800">
                <a:solidFill>
                  <a:srgbClr val="485B71"/>
                </a:solidFill>
              </a:defRPr>
            </a:lvl3pPr>
            <a:lvl4pPr marL="1828800" lvl="3" indent="-330200" algn="l">
              <a:spcBef>
                <a:spcPts val="320"/>
              </a:spcBef>
              <a:spcAft>
                <a:spcPts val="0"/>
              </a:spcAft>
              <a:buClr>
                <a:srgbClr val="485B71"/>
              </a:buClr>
              <a:buSzPts val="1600"/>
              <a:buChar char="–"/>
              <a:defRPr sz="1600">
                <a:solidFill>
                  <a:srgbClr val="485B71"/>
                </a:solidFill>
              </a:defRPr>
            </a:lvl4pPr>
            <a:lvl5pPr marL="2286000" lvl="4" indent="-330200" algn="l">
              <a:spcBef>
                <a:spcPts val="320"/>
              </a:spcBef>
              <a:spcAft>
                <a:spcPts val="0"/>
              </a:spcAft>
              <a:buClr>
                <a:srgbClr val="485B71"/>
              </a:buClr>
              <a:buSzPts val="1600"/>
              <a:buChar char="»"/>
              <a:defRPr sz="1600">
                <a:solidFill>
                  <a:srgbClr val="485B71"/>
                </a:solidFill>
              </a:defRPr>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pic>
        <p:nvPicPr>
          <p:cNvPr id="69" name="Google Shape;69;p31"/>
          <p:cNvPicPr preferRelativeResize="0"/>
          <p:nvPr/>
        </p:nvPicPr>
        <p:blipFill rotWithShape="1">
          <a:blip r:embed="rId2">
            <a:alphaModFix/>
          </a:blip>
          <a:srcRect/>
          <a:stretch/>
        </p:blipFill>
        <p:spPr>
          <a:xfrm>
            <a:off x="10133012" y="6096000"/>
            <a:ext cx="1524000" cy="594961"/>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Slide with Logo">
  <p:cSld name="Blank Slide with Logo">
    <p:spTree>
      <p:nvGrpSpPr>
        <p:cNvPr id="1" name="Shape 70"/>
        <p:cNvGrpSpPr/>
        <p:nvPr/>
      </p:nvGrpSpPr>
      <p:grpSpPr>
        <a:xfrm>
          <a:off x="0" y="0"/>
          <a:ext cx="0" cy="0"/>
          <a:chOff x="0" y="0"/>
          <a:chExt cx="0" cy="0"/>
        </a:xfrm>
      </p:grpSpPr>
      <p:pic>
        <p:nvPicPr>
          <p:cNvPr id="71" name="Google Shape;71;p32"/>
          <p:cNvPicPr preferRelativeResize="0"/>
          <p:nvPr/>
        </p:nvPicPr>
        <p:blipFill rotWithShape="1">
          <a:blip r:embed="rId2">
            <a:alphaModFix/>
          </a:blip>
          <a:srcRect/>
          <a:stretch/>
        </p:blipFill>
        <p:spPr>
          <a:xfrm>
            <a:off x="10133012" y="6096000"/>
            <a:ext cx="1524000" cy="594961"/>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72"/>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2"/>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2"/>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rgbClr val="485B71"/>
              </a:buClr>
              <a:buSzPts val="3200"/>
              <a:buChar char="•"/>
              <a:defRPr>
                <a:solidFill>
                  <a:srgbClr val="485B71"/>
                </a:solidFill>
              </a:defRPr>
            </a:lvl1pPr>
            <a:lvl2pPr marL="914400" lvl="1" indent="-406400" algn="l">
              <a:spcBef>
                <a:spcPts val="560"/>
              </a:spcBef>
              <a:spcAft>
                <a:spcPts val="0"/>
              </a:spcAft>
              <a:buClr>
                <a:srgbClr val="485B71"/>
              </a:buClr>
              <a:buSzPts val="2800"/>
              <a:buChar char="–"/>
              <a:defRPr>
                <a:solidFill>
                  <a:srgbClr val="485B71"/>
                </a:solidFill>
              </a:defRPr>
            </a:lvl2pPr>
            <a:lvl3pPr marL="1371600" lvl="2" indent="-381000" algn="l">
              <a:spcBef>
                <a:spcPts val="480"/>
              </a:spcBef>
              <a:spcAft>
                <a:spcPts val="0"/>
              </a:spcAft>
              <a:buClr>
                <a:srgbClr val="485B71"/>
              </a:buClr>
              <a:buSzPts val="2400"/>
              <a:buChar char="•"/>
              <a:defRPr>
                <a:solidFill>
                  <a:srgbClr val="485B71"/>
                </a:solidFill>
              </a:defRPr>
            </a:lvl3pPr>
            <a:lvl4pPr marL="1828800" lvl="3" indent="-355600" algn="l">
              <a:spcBef>
                <a:spcPts val="400"/>
              </a:spcBef>
              <a:spcAft>
                <a:spcPts val="0"/>
              </a:spcAft>
              <a:buClr>
                <a:srgbClr val="485B71"/>
              </a:buClr>
              <a:buSzPts val="2000"/>
              <a:buChar char="–"/>
              <a:defRPr>
                <a:solidFill>
                  <a:srgbClr val="485B71"/>
                </a:solidFill>
              </a:defRPr>
            </a:lvl4pPr>
            <a:lvl5pPr marL="2286000" lvl="4" indent="-355600" algn="l">
              <a:spcBef>
                <a:spcPts val="400"/>
              </a:spcBef>
              <a:spcAft>
                <a:spcPts val="0"/>
              </a:spcAft>
              <a:buClr>
                <a:srgbClr val="485B71"/>
              </a:buClr>
              <a:buSzPts val="2000"/>
              <a:buChar char="»"/>
              <a:defRPr>
                <a:solidFill>
                  <a:srgbClr val="485B7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0" name="Google Shape;20;p22"/>
          <p:cNvPicPr preferRelativeResize="0"/>
          <p:nvPr/>
        </p:nvPicPr>
        <p:blipFill rotWithShape="1">
          <a:blip r:embed="rId2">
            <a:alphaModFix/>
          </a:blip>
          <a:srcRect/>
          <a:stretch/>
        </p:blipFill>
        <p:spPr>
          <a:xfrm>
            <a:off x="10133012" y="6096000"/>
            <a:ext cx="1524000" cy="59496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 Kairos Logo">
  <p:cSld name="Title and Content - Kairos Logo">
    <p:spTree>
      <p:nvGrpSpPr>
        <p:cNvPr id="1" name="Shape 21"/>
        <p:cNvGrpSpPr/>
        <p:nvPr/>
      </p:nvGrpSpPr>
      <p:grpSpPr>
        <a:xfrm>
          <a:off x="0" y="0"/>
          <a:ext cx="0" cy="0"/>
          <a:chOff x="0" y="0"/>
          <a:chExt cx="0" cy="0"/>
        </a:xfrm>
      </p:grpSpPr>
      <p:sp>
        <p:nvSpPr>
          <p:cNvPr id="22" name="Google Shape;22;p23"/>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3"/>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rgbClr val="485B71"/>
              </a:buClr>
              <a:buSzPts val="3200"/>
              <a:buChar char="•"/>
              <a:defRPr>
                <a:solidFill>
                  <a:srgbClr val="485B71"/>
                </a:solidFill>
              </a:defRPr>
            </a:lvl1pPr>
            <a:lvl2pPr marL="914400" lvl="1" indent="-406400" algn="l">
              <a:spcBef>
                <a:spcPts val="560"/>
              </a:spcBef>
              <a:spcAft>
                <a:spcPts val="0"/>
              </a:spcAft>
              <a:buClr>
                <a:srgbClr val="485B71"/>
              </a:buClr>
              <a:buSzPts val="2800"/>
              <a:buChar char="–"/>
              <a:defRPr>
                <a:solidFill>
                  <a:srgbClr val="485B71"/>
                </a:solidFill>
              </a:defRPr>
            </a:lvl2pPr>
            <a:lvl3pPr marL="1371600" lvl="2" indent="-381000" algn="l">
              <a:spcBef>
                <a:spcPts val="480"/>
              </a:spcBef>
              <a:spcAft>
                <a:spcPts val="0"/>
              </a:spcAft>
              <a:buClr>
                <a:srgbClr val="485B71"/>
              </a:buClr>
              <a:buSzPts val="2400"/>
              <a:buChar char="•"/>
              <a:defRPr>
                <a:solidFill>
                  <a:srgbClr val="485B71"/>
                </a:solidFill>
              </a:defRPr>
            </a:lvl3pPr>
            <a:lvl4pPr marL="1828800" lvl="3" indent="-355600" algn="l">
              <a:spcBef>
                <a:spcPts val="400"/>
              </a:spcBef>
              <a:spcAft>
                <a:spcPts val="0"/>
              </a:spcAft>
              <a:buClr>
                <a:srgbClr val="485B71"/>
              </a:buClr>
              <a:buSzPts val="2000"/>
              <a:buChar char="–"/>
              <a:defRPr>
                <a:solidFill>
                  <a:srgbClr val="485B71"/>
                </a:solidFill>
              </a:defRPr>
            </a:lvl4pPr>
            <a:lvl5pPr marL="2286000" lvl="4" indent="-355600" algn="l">
              <a:spcBef>
                <a:spcPts val="400"/>
              </a:spcBef>
              <a:spcAft>
                <a:spcPts val="0"/>
              </a:spcAft>
              <a:buClr>
                <a:srgbClr val="485B71"/>
              </a:buClr>
              <a:buSzPts val="2000"/>
              <a:buChar char="»"/>
              <a:defRPr>
                <a:solidFill>
                  <a:srgbClr val="485B7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4" name="Google Shape;24;p23"/>
          <p:cNvPicPr preferRelativeResize="0"/>
          <p:nvPr/>
        </p:nvPicPr>
        <p:blipFill rotWithShape="1">
          <a:blip r:embed="rId2">
            <a:alphaModFix/>
          </a:blip>
          <a:srcRect/>
          <a:stretch/>
        </p:blipFill>
        <p:spPr>
          <a:xfrm>
            <a:off x="609441" y="6310935"/>
            <a:ext cx="838200" cy="362465"/>
          </a:xfrm>
          <a:prstGeom prst="rect">
            <a:avLst/>
          </a:prstGeom>
          <a:noFill/>
          <a:ln>
            <a:noFill/>
          </a:ln>
        </p:spPr>
      </p:pic>
      <p:pic>
        <p:nvPicPr>
          <p:cNvPr id="25" name="Google Shape;25;p23"/>
          <p:cNvPicPr preferRelativeResize="0"/>
          <p:nvPr/>
        </p:nvPicPr>
        <p:blipFill rotWithShape="1">
          <a:blip r:embed="rId3">
            <a:alphaModFix/>
          </a:blip>
          <a:srcRect/>
          <a:stretch/>
        </p:blipFill>
        <p:spPr>
          <a:xfrm>
            <a:off x="10133012" y="6096000"/>
            <a:ext cx="1524000" cy="59496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24"/>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8" name="Google Shape;28;p24"/>
          <p:cNvPicPr preferRelativeResize="0"/>
          <p:nvPr/>
        </p:nvPicPr>
        <p:blipFill rotWithShape="1">
          <a:blip r:embed="rId2">
            <a:alphaModFix/>
          </a:blip>
          <a:srcRect/>
          <a:stretch/>
        </p:blipFill>
        <p:spPr>
          <a:xfrm>
            <a:off x="760412" y="6310935"/>
            <a:ext cx="838200" cy="362465"/>
          </a:xfrm>
          <a:prstGeom prst="rect">
            <a:avLst/>
          </a:prstGeom>
          <a:noFill/>
          <a:ln>
            <a:noFill/>
          </a:ln>
        </p:spPr>
      </p:pic>
      <p:pic>
        <p:nvPicPr>
          <p:cNvPr id="29" name="Google Shape;29;p24"/>
          <p:cNvPicPr preferRelativeResize="0"/>
          <p:nvPr/>
        </p:nvPicPr>
        <p:blipFill rotWithShape="1">
          <a:blip r:embed="rId3">
            <a:alphaModFix/>
          </a:blip>
          <a:srcRect/>
          <a:stretch/>
        </p:blipFill>
        <p:spPr>
          <a:xfrm>
            <a:off x="10133012" y="6096000"/>
            <a:ext cx="1524002" cy="548582"/>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gs Header">
  <p:cSld name="Cogs Header">
    <p:spTree>
      <p:nvGrpSpPr>
        <p:cNvPr id="1" name="Shape 30"/>
        <p:cNvGrpSpPr/>
        <p:nvPr/>
      </p:nvGrpSpPr>
      <p:grpSpPr>
        <a:xfrm>
          <a:off x="0" y="0"/>
          <a:ext cx="0" cy="0"/>
          <a:chOff x="0" y="0"/>
          <a:chExt cx="0" cy="0"/>
        </a:xfrm>
      </p:grpSpPr>
      <p:sp>
        <p:nvSpPr>
          <p:cNvPr id="31" name="Google Shape;31;p25"/>
          <p:cNvSpPr txBox="1">
            <a:spLocks noGrp="1"/>
          </p:cNvSpPr>
          <p:nvPr>
            <p:ph type="body" idx="1"/>
          </p:nvPr>
        </p:nvSpPr>
        <p:spPr>
          <a:xfrm>
            <a:off x="609441" y="1600203"/>
            <a:ext cx="10969943" cy="4267197"/>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rgbClr val="485B71"/>
              </a:buClr>
              <a:buSzPts val="3200"/>
              <a:buChar char="•"/>
              <a:defRPr>
                <a:solidFill>
                  <a:srgbClr val="485B71"/>
                </a:solidFill>
              </a:defRPr>
            </a:lvl1pPr>
            <a:lvl2pPr marL="914400" lvl="1" indent="-406400" algn="l">
              <a:spcBef>
                <a:spcPts val="560"/>
              </a:spcBef>
              <a:spcAft>
                <a:spcPts val="0"/>
              </a:spcAft>
              <a:buClr>
                <a:srgbClr val="485B71"/>
              </a:buClr>
              <a:buSzPts val="2800"/>
              <a:buChar char="–"/>
              <a:defRPr>
                <a:solidFill>
                  <a:srgbClr val="485B71"/>
                </a:solidFill>
              </a:defRPr>
            </a:lvl2pPr>
            <a:lvl3pPr marL="1371600" lvl="2" indent="-381000" algn="l">
              <a:spcBef>
                <a:spcPts val="480"/>
              </a:spcBef>
              <a:spcAft>
                <a:spcPts val="0"/>
              </a:spcAft>
              <a:buClr>
                <a:srgbClr val="485B71"/>
              </a:buClr>
              <a:buSzPts val="2400"/>
              <a:buChar char="•"/>
              <a:defRPr>
                <a:solidFill>
                  <a:srgbClr val="485B71"/>
                </a:solidFill>
              </a:defRPr>
            </a:lvl3pPr>
            <a:lvl4pPr marL="1828800" lvl="3" indent="-355600" algn="l">
              <a:spcBef>
                <a:spcPts val="400"/>
              </a:spcBef>
              <a:spcAft>
                <a:spcPts val="0"/>
              </a:spcAft>
              <a:buClr>
                <a:srgbClr val="485B71"/>
              </a:buClr>
              <a:buSzPts val="2000"/>
              <a:buChar char="–"/>
              <a:defRPr>
                <a:solidFill>
                  <a:srgbClr val="485B71"/>
                </a:solidFill>
              </a:defRPr>
            </a:lvl4pPr>
            <a:lvl5pPr marL="2286000" lvl="4" indent="-355600" algn="l">
              <a:spcBef>
                <a:spcPts val="400"/>
              </a:spcBef>
              <a:spcAft>
                <a:spcPts val="0"/>
              </a:spcAft>
              <a:buClr>
                <a:srgbClr val="485B71"/>
              </a:buClr>
              <a:buSzPts val="2000"/>
              <a:buChar char="»"/>
              <a:defRPr>
                <a:solidFill>
                  <a:srgbClr val="485B7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2" name="Google Shape;32;p25"/>
          <p:cNvSpPr/>
          <p:nvPr/>
        </p:nvSpPr>
        <p:spPr>
          <a:xfrm>
            <a:off x="-1" y="0"/>
            <a:ext cx="12188825" cy="1409700"/>
          </a:xfrm>
          <a:prstGeom prst="rect">
            <a:avLst/>
          </a:prstGeom>
          <a:gradFill>
            <a:gsLst>
              <a:gs pos="0">
                <a:srgbClr val="FFFFFF"/>
              </a:gs>
              <a:gs pos="35000">
                <a:srgbClr val="EEC665"/>
              </a:gs>
              <a:gs pos="100000">
                <a:srgbClr val="EEC66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3" name="Google Shape;33;p25"/>
          <p:cNvPicPr preferRelativeResize="0"/>
          <p:nvPr/>
        </p:nvPicPr>
        <p:blipFill rotWithShape="1">
          <a:blip r:embed="rId2">
            <a:alphaModFix/>
          </a:blip>
          <a:srcRect/>
          <a:stretch/>
        </p:blipFill>
        <p:spPr>
          <a:xfrm>
            <a:off x="4799009" y="-381000"/>
            <a:ext cx="2133603" cy="213360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s with Cogs" type="twoObj">
  <p:cSld name="TWO_OBJECTS">
    <p:spTree>
      <p:nvGrpSpPr>
        <p:cNvPr id="1" name="Shape 34"/>
        <p:cNvGrpSpPr/>
        <p:nvPr/>
      </p:nvGrpSpPr>
      <p:grpSpPr>
        <a:xfrm>
          <a:off x="0" y="0"/>
          <a:ext cx="0" cy="0"/>
          <a:chOff x="0" y="0"/>
          <a:chExt cx="0" cy="0"/>
        </a:xfrm>
      </p:grpSpPr>
      <p:sp>
        <p:nvSpPr>
          <p:cNvPr id="35" name="Google Shape;35;p26"/>
          <p:cNvSpPr txBox="1">
            <a:spLocks noGrp="1"/>
          </p:cNvSpPr>
          <p:nvPr>
            <p:ph type="title"/>
          </p:nvPr>
        </p:nvSpPr>
        <p:spPr>
          <a:xfrm>
            <a:off x="643474" y="1378435"/>
            <a:ext cx="10969943" cy="1029799"/>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26"/>
          <p:cNvSpPr txBox="1">
            <a:spLocks noGrp="1"/>
          </p:cNvSpPr>
          <p:nvPr>
            <p:ph type="body" idx="1"/>
          </p:nvPr>
        </p:nvSpPr>
        <p:spPr>
          <a:xfrm>
            <a:off x="643474" y="2590800"/>
            <a:ext cx="5383398" cy="358139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rgbClr val="485B71"/>
              </a:buClr>
              <a:buSzPts val="2800"/>
              <a:buChar char="•"/>
              <a:defRPr sz="2800">
                <a:solidFill>
                  <a:srgbClr val="485B71"/>
                </a:solidFill>
              </a:defRPr>
            </a:lvl1pPr>
            <a:lvl2pPr marL="914400" lvl="1" indent="-381000" algn="l">
              <a:spcBef>
                <a:spcPts val="480"/>
              </a:spcBef>
              <a:spcAft>
                <a:spcPts val="0"/>
              </a:spcAft>
              <a:buClr>
                <a:srgbClr val="485B71"/>
              </a:buClr>
              <a:buSzPts val="2400"/>
              <a:buChar char="–"/>
              <a:defRPr sz="2400">
                <a:solidFill>
                  <a:srgbClr val="485B71"/>
                </a:solidFill>
              </a:defRPr>
            </a:lvl2pPr>
            <a:lvl3pPr marL="1371600" lvl="2" indent="-355600" algn="l">
              <a:spcBef>
                <a:spcPts val="400"/>
              </a:spcBef>
              <a:spcAft>
                <a:spcPts val="0"/>
              </a:spcAft>
              <a:buClr>
                <a:srgbClr val="485B71"/>
              </a:buClr>
              <a:buSzPts val="2000"/>
              <a:buChar char="•"/>
              <a:defRPr sz="2000">
                <a:solidFill>
                  <a:srgbClr val="485B71"/>
                </a:solidFill>
              </a:defRPr>
            </a:lvl3pPr>
            <a:lvl4pPr marL="1828800" lvl="3" indent="-342900" algn="l">
              <a:spcBef>
                <a:spcPts val="360"/>
              </a:spcBef>
              <a:spcAft>
                <a:spcPts val="0"/>
              </a:spcAft>
              <a:buClr>
                <a:srgbClr val="485B71"/>
              </a:buClr>
              <a:buSzPts val="1800"/>
              <a:buChar char="–"/>
              <a:defRPr sz="1800">
                <a:solidFill>
                  <a:srgbClr val="485B71"/>
                </a:solidFill>
              </a:defRPr>
            </a:lvl4pPr>
            <a:lvl5pPr marL="2286000" lvl="4" indent="-342900" algn="l">
              <a:spcBef>
                <a:spcPts val="360"/>
              </a:spcBef>
              <a:spcAft>
                <a:spcPts val="0"/>
              </a:spcAft>
              <a:buClr>
                <a:srgbClr val="485B71"/>
              </a:buClr>
              <a:buSzPts val="1800"/>
              <a:buChar char="»"/>
              <a:defRPr sz="1800">
                <a:solidFill>
                  <a:srgbClr val="485B71"/>
                </a:solidFill>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26"/>
          <p:cNvSpPr txBox="1">
            <a:spLocks noGrp="1"/>
          </p:cNvSpPr>
          <p:nvPr>
            <p:ph type="body" idx="2"/>
          </p:nvPr>
        </p:nvSpPr>
        <p:spPr>
          <a:xfrm>
            <a:off x="6230019" y="2590800"/>
            <a:ext cx="5383398" cy="358139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rgbClr val="485B71"/>
              </a:buClr>
              <a:buSzPts val="2800"/>
              <a:buChar char="•"/>
              <a:defRPr sz="2800">
                <a:solidFill>
                  <a:srgbClr val="485B71"/>
                </a:solidFill>
              </a:defRPr>
            </a:lvl1pPr>
            <a:lvl2pPr marL="914400" lvl="1" indent="-381000" algn="l">
              <a:spcBef>
                <a:spcPts val="480"/>
              </a:spcBef>
              <a:spcAft>
                <a:spcPts val="0"/>
              </a:spcAft>
              <a:buClr>
                <a:srgbClr val="485B71"/>
              </a:buClr>
              <a:buSzPts val="2400"/>
              <a:buChar char="–"/>
              <a:defRPr sz="2400">
                <a:solidFill>
                  <a:srgbClr val="485B71"/>
                </a:solidFill>
              </a:defRPr>
            </a:lvl2pPr>
            <a:lvl3pPr marL="1371600" lvl="2" indent="-355600" algn="l">
              <a:spcBef>
                <a:spcPts val="400"/>
              </a:spcBef>
              <a:spcAft>
                <a:spcPts val="0"/>
              </a:spcAft>
              <a:buClr>
                <a:srgbClr val="485B71"/>
              </a:buClr>
              <a:buSzPts val="2000"/>
              <a:buChar char="•"/>
              <a:defRPr sz="2000">
                <a:solidFill>
                  <a:srgbClr val="485B71"/>
                </a:solidFill>
              </a:defRPr>
            </a:lvl3pPr>
            <a:lvl4pPr marL="1828800" lvl="3" indent="-342900" algn="l">
              <a:spcBef>
                <a:spcPts val="360"/>
              </a:spcBef>
              <a:spcAft>
                <a:spcPts val="0"/>
              </a:spcAft>
              <a:buClr>
                <a:srgbClr val="485B71"/>
              </a:buClr>
              <a:buSzPts val="1800"/>
              <a:buChar char="–"/>
              <a:defRPr sz="1800">
                <a:solidFill>
                  <a:srgbClr val="485B71"/>
                </a:solidFill>
              </a:defRPr>
            </a:lvl4pPr>
            <a:lvl5pPr marL="2286000" lvl="4" indent="-342900" algn="l">
              <a:spcBef>
                <a:spcPts val="360"/>
              </a:spcBef>
              <a:spcAft>
                <a:spcPts val="0"/>
              </a:spcAft>
              <a:buClr>
                <a:srgbClr val="485B71"/>
              </a:buClr>
              <a:buSzPts val="1800"/>
              <a:buChar char="»"/>
              <a:defRPr sz="1800">
                <a:solidFill>
                  <a:srgbClr val="485B71"/>
                </a:solidFill>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8" name="Google Shape;38;p26"/>
          <p:cNvSpPr/>
          <p:nvPr/>
        </p:nvSpPr>
        <p:spPr>
          <a:xfrm>
            <a:off x="-1" y="0"/>
            <a:ext cx="12188825" cy="1409700"/>
          </a:xfrm>
          <a:prstGeom prst="rect">
            <a:avLst/>
          </a:prstGeom>
          <a:gradFill>
            <a:gsLst>
              <a:gs pos="0">
                <a:srgbClr val="FFFFFF"/>
              </a:gs>
              <a:gs pos="35000">
                <a:srgbClr val="EEC665"/>
              </a:gs>
              <a:gs pos="100000">
                <a:srgbClr val="EEC66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9" name="Google Shape;39;p26"/>
          <p:cNvPicPr preferRelativeResize="0"/>
          <p:nvPr/>
        </p:nvPicPr>
        <p:blipFill rotWithShape="1">
          <a:blip r:embed="rId2">
            <a:alphaModFix/>
          </a:blip>
          <a:srcRect/>
          <a:stretch/>
        </p:blipFill>
        <p:spPr>
          <a:xfrm>
            <a:off x="4799009" y="-381000"/>
            <a:ext cx="2133603" cy="2133603"/>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Slide with Cogs" type="blank">
  <p:cSld name="BLANK">
    <p:spTree>
      <p:nvGrpSpPr>
        <p:cNvPr id="1" name="Shape 40"/>
        <p:cNvGrpSpPr/>
        <p:nvPr/>
      </p:nvGrpSpPr>
      <p:grpSpPr>
        <a:xfrm>
          <a:off x="0" y="0"/>
          <a:ext cx="0" cy="0"/>
          <a:chOff x="0" y="0"/>
          <a:chExt cx="0" cy="0"/>
        </a:xfrm>
      </p:grpSpPr>
      <p:sp>
        <p:nvSpPr>
          <p:cNvPr id="41" name="Google Shape;41;p27"/>
          <p:cNvSpPr/>
          <p:nvPr/>
        </p:nvSpPr>
        <p:spPr>
          <a:xfrm>
            <a:off x="-1" y="0"/>
            <a:ext cx="12188825" cy="1409700"/>
          </a:xfrm>
          <a:prstGeom prst="rect">
            <a:avLst/>
          </a:prstGeom>
          <a:gradFill>
            <a:gsLst>
              <a:gs pos="0">
                <a:srgbClr val="FFFFFF"/>
              </a:gs>
              <a:gs pos="35000">
                <a:srgbClr val="EEC665"/>
              </a:gs>
              <a:gs pos="100000">
                <a:srgbClr val="EEC66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2" name="Google Shape;42;p27"/>
          <p:cNvPicPr preferRelativeResize="0"/>
          <p:nvPr/>
        </p:nvPicPr>
        <p:blipFill rotWithShape="1">
          <a:blip r:embed="rId2">
            <a:alphaModFix/>
          </a:blip>
          <a:srcRect/>
          <a:stretch/>
        </p:blipFill>
        <p:spPr>
          <a:xfrm>
            <a:off x="4799009" y="-381000"/>
            <a:ext cx="2133603" cy="213360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 Conference Logo">
  <p:cSld name="Title and Content - Conference Logo">
    <p:spTree>
      <p:nvGrpSpPr>
        <p:cNvPr id="1" name="Shape 43"/>
        <p:cNvGrpSpPr/>
        <p:nvPr/>
      </p:nvGrpSpPr>
      <p:grpSpPr>
        <a:xfrm>
          <a:off x="0" y="0"/>
          <a:ext cx="0" cy="0"/>
          <a:chOff x="0" y="0"/>
          <a:chExt cx="0" cy="0"/>
        </a:xfrm>
      </p:grpSpPr>
      <p:sp>
        <p:nvSpPr>
          <p:cNvPr id="44" name="Google Shape;44;p28"/>
          <p:cNvSpPr/>
          <p:nvPr/>
        </p:nvSpPr>
        <p:spPr>
          <a:xfrm>
            <a:off x="0" y="0"/>
            <a:ext cx="4114800" cy="6858000"/>
          </a:xfrm>
          <a:prstGeom prst="rect">
            <a:avLst/>
          </a:prstGeom>
          <a:gradFill>
            <a:gsLst>
              <a:gs pos="0">
                <a:srgbClr val="FFFFFF"/>
              </a:gs>
              <a:gs pos="25000">
                <a:srgbClr val="FFFFFF"/>
              </a:gs>
              <a:gs pos="70000">
                <a:srgbClr val="FFFFFF"/>
              </a:gs>
              <a:gs pos="100000">
                <a:srgbClr val="FFFFFF"/>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 name="Google Shape;45;p28"/>
          <p:cNvSpPr txBox="1">
            <a:spLocks noGrp="1"/>
          </p:cNvSpPr>
          <p:nvPr>
            <p:ph type="title"/>
          </p:nvPr>
        </p:nvSpPr>
        <p:spPr>
          <a:xfrm>
            <a:off x="4265612" y="274638"/>
            <a:ext cx="7313772"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8"/>
          <p:cNvSpPr txBox="1">
            <a:spLocks noGrp="1"/>
          </p:cNvSpPr>
          <p:nvPr>
            <p:ph type="body" idx="1"/>
          </p:nvPr>
        </p:nvSpPr>
        <p:spPr>
          <a:xfrm>
            <a:off x="4265612" y="1600203"/>
            <a:ext cx="7313772" cy="4983159"/>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rgbClr val="485B71"/>
              </a:buClr>
              <a:buSzPts val="3200"/>
              <a:buChar char="•"/>
              <a:defRPr>
                <a:solidFill>
                  <a:srgbClr val="485B71"/>
                </a:solidFill>
              </a:defRPr>
            </a:lvl1pPr>
            <a:lvl2pPr marL="914400" lvl="1" indent="-406400" algn="l">
              <a:spcBef>
                <a:spcPts val="560"/>
              </a:spcBef>
              <a:spcAft>
                <a:spcPts val="0"/>
              </a:spcAft>
              <a:buClr>
                <a:srgbClr val="485B71"/>
              </a:buClr>
              <a:buSzPts val="2800"/>
              <a:buChar char="–"/>
              <a:defRPr>
                <a:solidFill>
                  <a:srgbClr val="485B71"/>
                </a:solidFill>
              </a:defRPr>
            </a:lvl2pPr>
            <a:lvl3pPr marL="1371600" lvl="2" indent="-381000" algn="l">
              <a:spcBef>
                <a:spcPts val="480"/>
              </a:spcBef>
              <a:spcAft>
                <a:spcPts val="0"/>
              </a:spcAft>
              <a:buClr>
                <a:srgbClr val="485B71"/>
              </a:buClr>
              <a:buSzPts val="2400"/>
              <a:buChar char="•"/>
              <a:defRPr>
                <a:solidFill>
                  <a:srgbClr val="485B71"/>
                </a:solidFill>
              </a:defRPr>
            </a:lvl3pPr>
            <a:lvl4pPr marL="1828800" lvl="3" indent="-355600" algn="l">
              <a:spcBef>
                <a:spcPts val="400"/>
              </a:spcBef>
              <a:spcAft>
                <a:spcPts val="0"/>
              </a:spcAft>
              <a:buClr>
                <a:srgbClr val="485B71"/>
              </a:buClr>
              <a:buSzPts val="2000"/>
              <a:buChar char="–"/>
              <a:defRPr>
                <a:solidFill>
                  <a:srgbClr val="485B71"/>
                </a:solidFill>
              </a:defRPr>
            </a:lvl4pPr>
            <a:lvl5pPr marL="2286000" lvl="4" indent="-355600" algn="l">
              <a:spcBef>
                <a:spcPts val="400"/>
              </a:spcBef>
              <a:spcAft>
                <a:spcPts val="0"/>
              </a:spcAft>
              <a:buClr>
                <a:srgbClr val="485B71"/>
              </a:buClr>
              <a:buSzPts val="2000"/>
              <a:buChar char="»"/>
              <a:defRPr>
                <a:solidFill>
                  <a:srgbClr val="485B7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47" name="Google Shape;47;p28" descr="A blue oval with black text&#10;&#10;AI-generated content may be incorrect."/>
          <p:cNvPicPr preferRelativeResize="0"/>
          <p:nvPr/>
        </p:nvPicPr>
        <p:blipFill rotWithShape="1">
          <a:blip r:embed="rId2">
            <a:alphaModFix/>
          </a:blip>
          <a:srcRect/>
          <a:stretch/>
        </p:blipFill>
        <p:spPr>
          <a:xfrm>
            <a:off x="301897" y="282658"/>
            <a:ext cx="836748" cy="320405"/>
          </a:xfrm>
          <a:prstGeom prst="rect">
            <a:avLst/>
          </a:prstGeom>
          <a:noFill/>
          <a:ln>
            <a:noFill/>
          </a:ln>
        </p:spPr>
      </p:pic>
      <p:pic>
        <p:nvPicPr>
          <p:cNvPr id="48" name="Google Shape;48;p28"/>
          <p:cNvPicPr preferRelativeResize="0"/>
          <p:nvPr/>
        </p:nvPicPr>
        <p:blipFill rotWithShape="1">
          <a:blip r:embed="rId3">
            <a:alphaModFix/>
          </a:blip>
          <a:srcRect/>
          <a:stretch/>
        </p:blipFill>
        <p:spPr>
          <a:xfrm>
            <a:off x="148166" y="1295135"/>
            <a:ext cx="3810265" cy="3810265"/>
          </a:xfrm>
          <a:prstGeom prst="rect">
            <a:avLst/>
          </a:prstGeom>
          <a:noFill/>
          <a:ln>
            <a:noFill/>
          </a:ln>
        </p:spPr>
      </p:pic>
      <p:cxnSp>
        <p:nvCxnSpPr>
          <p:cNvPr id="49" name="Google Shape;49;p28"/>
          <p:cNvCxnSpPr/>
          <p:nvPr/>
        </p:nvCxnSpPr>
        <p:spPr>
          <a:xfrm>
            <a:off x="4113212" y="0"/>
            <a:ext cx="0" cy="6858000"/>
          </a:xfrm>
          <a:prstGeom prst="straightConnector1">
            <a:avLst/>
          </a:prstGeom>
          <a:noFill/>
          <a:ln w="9525" cap="flat" cmpd="sng">
            <a:solidFill>
              <a:srgbClr val="A5A5A5"/>
            </a:solidFill>
            <a:prstDash val="solid"/>
            <a:round/>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3_Title Slide Kairos Logo">
  <p:cSld name="3_Title Slide Kairos Logo">
    <p:spTree>
      <p:nvGrpSpPr>
        <p:cNvPr id="1" name="Shape 50"/>
        <p:cNvGrpSpPr/>
        <p:nvPr/>
      </p:nvGrpSpPr>
      <p:grpSpPr>
        <a:xfrm>
          <a:off x="0" y="0"/>
          <a:ext cx="0" cy="0"/>
          <a:chOff x="0" y="0"/>
          <a:chExt cx="0" cy="0"/>
        </a:xfrm>
      </p:grpSpPr>
      <p:pic>
        <p:nvPicPr>
          <p:cNvPr id="51" name="Google Shape;51;p29" descr="A group of gears on a blue background&#10;&#10;Description automatically generated"/>
          <p:cNvPicPr preferRelativeResize="0"/>
          <p:nvPr/>
        </p:nvPicPr>
        <p:blipFill rotWithShape="1">
          <a:blip r:embed="rId2">
            <a:alphaModFix/>
          </a:blip>
          <a:srcRect t="13043"/>
          <a:stretch/>
        </p:blipFill>
        <p:spPr>
          <a:xfrm>
            <a:off x="0" y="0"/>
            <a:ext cx="4114800" cy="6858000"/>
          </a:xfrm>
          <a:prstGeom prst="rect">
            <a:avLst/>
          </a:prstGeom>
          <a:noFill/>
          <a:ln>
            <a:noFill/>
          </a:ln>
        </p:spPr>
      </p:pic>
      <p:sp>
        <p:nvSpPr>
          <p:cNvPr id="52" name="Google Shape;52;p29"/>
          <p:cNvSpPr txBox="1">
            <a:spLocks noGrp="1"/>
          </p:cNvSpPr>
          <p:nvPr>
            <p:ph type="ctrTitle"/>
          </p:nvPr>
        </p:nvSpPr>
        <p:spPr>
          <a:xfrm>
            <a:off x="5713412" y="1676400"/>
            <a:ext cx="5180251"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29"/>
          <p:cNvSpPr txBox="1">
            <a:spLocks noGrp="1"/>
          </p:cNvSpPr>
          <p:nvPr>
            <p:ph type="subTitle" idx="1"/>
          </p:nvPr>
        </p:nvSpPr>
        <p:spPr>
          <a:xfrm>
            <a:off x="5713412" y="3432172"/>
            <a:ext cx="51816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54" name="Google Shape;54;p29" descr="A white logo with black background&#10;&#10;Description automatically generated"/>
          <p:cNvPicPr preferRelativeResize="0"/>
          <p:nvPr/>
        </p:nvPicPr>
        <p:blipFill rotWithShape="1">
          <a:blip r:embed="rId3">
            <a:alphaModFix/>
          </a:blip>
          <a:srcRect/>
          <a:stretch/>
        </p:blipFill>
        <p:spPr>
          <a:xfrm>
            <a:off x="241458" y="220980"/>
            <a:ext cx="957626" cy="365760"/>
          </a:xfrm>
          <a:prstGeom prst="rect">
            <a:avLst/>
          </a:prstGeom>
          <a:noFill/>
          <a:ln>
            <a:noFill/>
          </a:ln>
        </p:spPr>
      </p:pic>
      <p:sp>
        <p:nvSpPr>
          <p:cNvPr id="55" name="Google Shape;55;p29"/>
          <p:cNvSpPr/>
          <p:nvPr/>
        </p:nvSpPr>
        <p:spPr>
          <a:xfrm>
            <a:off x="0" y="0"/>
            <a:ext cx="4114800" cy="6858000"/>
          </a:xfrm>
          <a:prstGeom prst="rect">
            <a:avLst/>
          </a:prstGeom>
          <a:gradFill>
            <a:gsLst>
              <a:gs pos="0">
                <a:srgbClr val="1F517D"/>
              </a:gs>
              <a:gs pos="46000">
                <a:srgbClr val="061A34"/>
              </a:gs>
              <a:gs pos="100000">
                <a:srgbClr val="061A34"/>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56" name="Google Shape;56;p29" descr="A blue oval with black text&#10;&#10;AI-generated content may be incorrect."/>
          <p:cNvPicPr preferRelativeResize="0"/>
          <p:nvPr/>
        </p:nvPicPr>
        <p:blipFill rotWithShape="1">
          <a:blip r:embed="rId4">
            <a:alphaModFix/>
          </a:blip>
          <a:srcRect/>
          <a:stretch/>
        </p:blipFill>
        <p:spPr>
          <a:xfrm>
            <a:off x="301897" y="282658"/>
            <a:ext cx="836748" cy="320405"/>
          </a:xfrm>
          <a:prstGeom prst="rect">
            <a:avLst/>
          </a:prstGeom>
          <a:noFill/>
          <a:ln>
            <a:noFill/>
          </a:ln>
        </p:spPr>
      </p:pic>
      <p:pic>
        <p:nvPicPr>
          <p:cNvPr id="57" name="Google Shape;57;p29"/>
          <p:cNvPicPr preferRelativeResize="0"/>
          <p:nvPr/>
        </p:nvPicPr>
        <p:blipFill rotWithShape="1">
          <a:blip r:embed="rId5">
            <a:alphaModFix/>
          </a:blip>
          <a:srcRect/>
          <a:stretch/>
        </p:blipFill>
        <p:spPr>
          <a:xfrm>
            <a:off x="150812" y="1295134"/>
            <a:ext cx="3818855" cy="381620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0"/>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485B71"/>
              </a:buClr>
              <a:buSzPts val="4400"/>
              <a:buFont typeface="Calibri"/>
              <a:buNone/>
              <a:defRPr sz="4400" b="0" i="0" u="none" strike="noStrike" cap="none">
                <a:solidFill>
                  <a:srgbClr val="485B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0"/>
          <p:cNvSpPr txBox="1">
            <a:spLocks noGrp="1"/>
          </p:cNvSpPr>
          <p:nvPr>
            <p:ph type="body" idx="1"/>
          </p:nvPr>
        </p:nvSpPr>
        <p:spPr>
          <a:xfrm>
            <a:off x="609441" y="1600203"/>
            <a:ext cx="10969943" cy="4343397"/>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rgbClr val="485B71"/>
              </a:buClr>
              <a:buSzPts val="3200"/>
              <a:buFont typeface="Arial"/>
              <a:buChar char="•"/>
              <a:defRPr sz="3200" b="0" i="0" u="none" strike="noStrike" cap="none">
                <a:solidFill>
                  <a:srgbClr val="485B71"/>
                </a:solidFill>
                <a:latin typeface="Calibri"/>
                <a:ea typeface="Calibri"/>
                <a:cs typeface="Calibri"/>
                <a:sym typeface="Calibri"/>
              </a:defRPr>
            </a:lvl1pPr>
            <a:lvl2pPr marL="914400" marR="0" lvl="1" indent="-406400" algn="l" rtl="0">
              <a:spcBef>
                <a:spcPts val="560"/>
              </a:spcBef>
              <a:spcAft>
                <a:spcPts val="0"/>
              </a:spcAft>
              <a:buClr>
                <a:srgbClr val="485B71"/>
              </a:buClr>
              <a:buSzPts val="2800"/>
              <a:buFont typeface="Arial"/>
              <a:buChar char="–"/>
              <a:defRPr sz="2800" b="0" i="0" u="none" strike="noStrike" cap="none">
                <a:solidFill>
                  <a:srgbClr val="485B71"/>
                </a:solidFill>
                <a:latin typeface="Calibri"/>
                <a:ea typeface="Calibri"/>
                <a:cs typeface="Calibri"/>
                <a:sym typeface="Calibri"/>
              </a:defRPr>
            </a:lvl2pPr>
            <a:lvl3pPr marL="1371600" marR="0" lvl="2" indent="-381000" algn="l" rtl="0">
              <a:spcBef>
                <a:spcPts val="480"/>
              </a:spcBef>
              <a:spcAft>
                <a:spcPts val="0"/>
              </a:spcAft>
              <a:buClr>
                <a:srgbClr val="485B71"/>
              </a:buClr>
              <a:buSzPts val="2400"/>
              <a:buFont typeface="Arial"/>
              <a:buChar char="•"/>
              <a:defRPr sz="2400" b="0" i="0" u="none" strike="noStrike" cap="none">
                <a:solidFill>
                  <a:srgbClr val="485B71"/>
                </a:solidFill>
                <a:latin typeface="Calibri"/>
                <a:ea typeface="Calibri"/>
                <a:cs typeface="Calibri"/>
                <a:sym typeface="Calibri"/>
              </a:defRPr>
            </a:lvl3pPr>
            <a:lvl4pPr marL="1828800" marR="0" lvl="3" indent="-355600" algn="l" rtl="0">
              <a:spcBef>
                <a:spcPts val="400"/>
              </a:spcBef>
              <a:spcAft>
                <a:spcPts val="0"/>
              </a:spcAft>
              <a:buClr>
                <a:srgbClr val="485B71"/>
              </a:buClr>
              <a:buSzPts val="2000"/>
              <a:buFont typeface="Arial"/>
              <a:buChar char="–"/>
              <a:defRPr sz="2000" b="0" i="0" u="none" strike="noStrike" cap="none">
                <a:solidFill>
                  <a:srgbClr val="485B71"/>
                </a:solidFill>
                <a:latin typeface="Calibri"/>
                <a:ea typeface="Calibri"/>
                <a:cs typeface="Calibri"/>
                <a:sym typeface="Calibri"/>
              </a:defRPr>
            </a:lvl4pPr>
            <a:lvl5pPr marL="2286000" marR="0" lvl="4" indent="-355600" algn="l" rtl="0">
              <a:spcBef>
                <a:spcPts val="400"/>
              </a:spcBef>
              <a:spcAft>
                <a:spcPts val="0"/>
              </a:spcAft>
              <a:buClr>
                <a:srgbClr val="485B71"/>
              </a:buClr>
              <a:buSzPts val="2000"/>
              <a:buFont typeface="Arial"/>
              <a:buChar char="»"/>
              <a:defRPr sz="2000" b="0" i="0" u="none" strike="noStrike" cap="none">
                <a:solidFill>
                  <a:srgbClr val="485B7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
          <p:cNvSpPr txBox="1">
            <a:spLocks noGrp="1"/>
          </p:cNvSpPr>
          <p:nvPr>
            <p:ph type="ctrTitle"/>
          </p:nvPr>
        </p:nvSpPr>
        <p:spPr>
          <a:xfrm>
            <a:off x="4103500" y="0"/>
            <a:ext cx="7883700" cy="32238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6400"/>
              <a:buFont typeface="STIX Two Text"/>
              <a:buNone/>
            </a:pPr>
            <a:r>
              <a:rPr lang="en-US" sz="6400" b="1">
                <a:solidFill>
                  <a:schemeClr val="dk2"/>
                </a:solidFill>
                <a:latin typeface="STIX Two Text"/>
                <a:ea typeface="STIX Two Text"/>
                <a:cs typeface="STIX Two Text"/>
                <a:sym typeface="STIX Two Text"/>
              </a:rPr>
              <a:t>Serving </a:t>
            </a:r>
            <a:endParaRPr sz="6400" b="1">
              <a:solidFill>
                <a:schemeClr val="dk2"/>
              </a:solidFill>
              <a:latin typeface="STIX Two Text"/>
              <a:ea typeface="STIX Two Text"/>
              <a:cs typeface="STIX Two Text"/>
              <a:sym typeface="STIX Two Text"/>
            </a:endParaRPr>
          </a:p>
          <a:p>
            <a:pPr marL="0" lvl="0" indent="0" algn="ctr" rtl="0">
              <a:spcBef>
                <a:spcPts val="0"/>
              </a:spcBef>
              <a:spcAft>
                <a:spcPts val="0"/>
              </a:spcAft>
              <a:buClr>
                <a:schemeClr val="dk1"/>
              </a:buClr>
              <a:buSzPts val="6400"/>
              <a:buFont typeface="STIX Two Text"/>
              <a:buNone/>
            </a:pPr>
            <a:r>
              <a:rPr lang="en-US" sz="6400" b="1">
                <a:solidFill>
                  <a:schemeClr val="dk2"/>
                </a:solidFill>
                <a:latin typeface="STIX Two Text"/>
                <a:ea typeface="STIX Two Text"/>
                <a:cs typeface="STIX Two Text"/>
                <a:sym typeface="STIX Two Text"/>
              </a:rPr>
              <a:t>with the </a:t>
            </a:r>
            <a:endParaRPr sz="6400" b="1">
              <a:solidFill>
                <a:schemeClr val="dk2"/>
              </a:solidFill>
              <a:latin typeface="STIX Two Text"/>
              <a:ea typeface="STIX Two Text"/>
              <a:cs typeface="STIX Two Text"/>
              <a:sym typeface="STIX Two Text"/>
            </a:endParaRPr>
          </a:p>
          <a:p>
            <a:pPr marL="0" lvl="0" indent="0" algn="ctr" rtl="0">
              <a:spcBef>
                <a:spcPts val="0"/>
              </a:spcBef>
              <a:spcAft>
                <a:spcPts val="0"/>
              </a:spcAft>
              <a:buClr>
                <a:schemeClr val="dk1"/>
              </a:buClr>
              <a:buSzPts val="6400"/>
              <a:buFont typeface="STIX Two Text"/>
              <a:buNone/>
            </a:pPr>
            <a:r>
              <a:rPr lang="en-US" sz="6400" b="1">
                <a:solidFill>
                  <a:schemeClr val="dk2"/>
                </a:solidFill>
                <a:latin typeface="STIX Two Text"/>
                <a:ea typeface="STIX Two Text"/>
                <a:cs typeface="STIX Two Text"/>
                <a:sym typeface="STIX Two Text"/>
              </a:rPr>
              <a:t>Right Heart</a:t>
            </a:r>
            <a:endParaRPr b="1">
              <a:solidFill>
                <a:schemeClr val="dk2"/>
              </a:solidFill>
            </a:endParaRPr>
          </a:p>
        </p:txBody>
      </p:sp>
      <p:sp>
        <p:nvSpPr>
          <p:cNvPr id="78" name="Google Shape;78;p1"/>
          <p:cNvSpPr txBox="1">
            <a:spLocks noGrp="1"/>
          </p:cNvSpPr>
          <p:nvPr>
            <p:ph type="subTitle" idx="4294967295"/>
          </p:nvPr>
        </p:nvSpPr>
        <p:spPr>
          <a:xfrm>
            <a:off x="4103500" y="2930568"/>
            <a:ext cx="8085300" cy="3923400"/>
          </a:xfrm>
          <a:prstGeom prst="rect">
            <a:avLst/>
          </a:prstGeom>
          <a:noFill/>
          <a:ln>
            <a:noFill/>
          </a:ln>
        </p:spPr>
        <p:txBody>
          <a:bodyPr spcFirstLastPara="1" wrap="square" lIns="91425" tIns="45700" rIns="91425" bIns="45700" anchor="t" anchorCtr="0">
            <a:normAutofit fontScale="47500" lnSpcReduction="20000"/>
          </a:bodyPr>
          <a:lstStyle/>
          <a:p>
            <a:pPr marL="0" marR="0" lvl="0" indent="0" algn="l" rtl="0">
              <a:spcBef>
                <a:spcPts val="0"/>
              </a:spcBef>
              <a:spcAft>
                <a:spcPts val="0"/>
              </a:spcAft>
              <a:buClr>
                <a:schemeClr val="dk1"/>
              </a:buClr>
              <a:buSzPct val="40252"/>
              <a:buFont typeface="Arial"/>
              <a:buNone/>
            </a:pPr>
            <a:endParaRPr sz="7950" b="0" i="0" u="none" strike="noStrike" cap="none" dirty="0">
              <a:solidFill>
                <a:schemeClr val="dk1"/>
              </a:solidFill>
              <a:latin typeface="STIX Two Text"/>
              <a:ea typeface="STIX Two Text"/>
              <a:cs typeface="STIX Two Text"/>
              <a:sym typeface="STIX Two Text"/>
            </a:endParaRPr>
          </a:p>
          <a:p>
            <a:pPr marL="0" marR="0" lvl="0" indent="0" algn="l" rtl="0">
              <a:spcBef>
                <a:spcPts val="0"/>
              </a:spcBef>
              <a:spcAft>
                <a:spcPts val="0"/>
              </a:spcAft>
              <a:buClr>
                <a:schemeClr val="dk1"/>
              </a:buClr>
              <a:buSzPct val="100000"/>
              <a:buFont typeface="Arial"/>
              <a:buNone/>
            </a:pPr>
            <a:endParaRPr dirty="0">
              <a:solidFill>
                <a:schemeClr val="dk1"/>
              </a:solidFill>
              <a:latin typeface="STIX Two Text"/>
              <a:ea typeface="STIX Two Text"/>
              <a:cs typeface="STIX Two Text"/>
              <a:sym typeface="STIX Two Text"/>
            </a:endParaRPr>
          </a:p>
          <a:p>
            <a:pPr marL="0" marR="0" lvl="0" indent="0" algn="ctr" rtl="0">
              <a:spcBef>
                <a:spcPts val="640"/>
              </a:spcBef>
              <a:spcAft>
                <a:spcPts val="0"/>
              </a:spcAft>
              <a:buClr>
                <a:schemeClr val="dk1"/>
              </a:buClr>
              <a:buSzPct val="31683"/>
              <a:buFont typeface="Arial"/>
              <a:buNone/>
            </a:pPr>
            <a:r>
              <a:rPr lang="en-US" sz="10100" b="1" i="0" u="none" strike="noStrike" cap="none" dirty="0">
                <a:solidFill>
                  <a:srgbClr val="980000"/>
                </a:solidFill>
                <a:latin typeface="STIX Two Text"/>
                <a:ea typeface="STIX Two Text"/>
                <a:cs typeface="STIX Two Text"/>
                <a:sym typeface="STIX Two Text"/>
              </a:rPr>
              <a:t>Michael Carter</a:t>
            </a:r>
            <a:endParaRPr sz="10100" b="1" dirty="0">
              <a:solidFill>
                <a:srgbClr val="980000"/>
              </a:solidFill>
            </a:endParaRPr>
          </a:p>
          <a:p>
            <a:pPr marL="0" marR="0" lvl="0" indent="0" algn="ctr" rtl="0">
              <a:spcBef>
                <a:spcPts val="0"/>
              </a:spcBef>
              <a:spcAft>
                <a:spcPts val="0"/>
              </a:spcAft>
              <a:buClr>
                <a:schemeClr val="dk1"/>
              </a:buClr>
              <a:buSzPct val="31683"/>
              <a:buFont typeface="Arial"/>
              <a:buNone/>
            </a:pPr>
            <a:r>
              <a:rPr lang="en-US" sz="10100" b="0" i="0" u="none" strike="noStrike" cap="none" dirty="0">
                <a:solidFill>
                  <a:schemeClr val="dk1"/>
                </a:solidFill>
                <a:latin typeface="STIX Two Text"/>
                <a:ea typeface="STIX Two Text"/>
                <a:cs typeface="STIX Two Text"/>
                <a:sym typeface="STIX Two Text"/>
              </a:rPr>
              <a:t>Kairos Inside, Indiana</a:t>
            </a:r>
            <a:endParaRPr sz="10100" b="0" i="0" u="none" strike="noStrike" cap="none" dirty="0">
              <a:solidFill>
                <a:schemeClr val="dk1"/>
              </a:solidFill>
              <a:latin typeface="STIX Two Text"/>
              <a:ea typeface="STIX Two Text"/>
              <a:cs typeface="STIX Two Text"/>
              <a:sym typeface="STIX Two Text"/>
            </a:endParaRPr>
          </a:p>
          <a:p>
            <a:pPr marL="0" marR="0" lvl="0" indent="0" algn="ctr" rtl="0">
              <a:spcBef>
                <a:spcPts val="0"/>
              </a:spcBef>
              <a:spcAft>
                <a:spcPts val="0"/>
              </a:spcAft>
              <a:buClr>
                <a:schemeClr val="dk1"/>
              </a:buClr>
              <a:buSzPct val="31683"/>
              <a:buFont typeface="Arial"/>
              <a:buNone/>
            </a:pPr>
            <a:endParaRPr sz="10100" dirty="0">
              <a:solidFill>
                <a:schemeClr val="dk1"/>
              </a:solidFill>
              <a:latin typeface="STIX Two Text"/>
              <a:ea typeface="STIX Two Text"/>
              <a:cs typeface="STIX Two Text"/>
              <a:sym typeface="STIX Two Text"/>
            </a:endParaRPr>
          </a:p>
          <a:p>
            <a:pPr marL="0" lvl="0" indent="0" algn="ctr" rtl="0">
              <a:spcBef>
                <a:spcPts val="640"/>
              </a:spcBef>
              <a:spcAft>
                <a:spcPts val="0"/>
              </a:spcAft>
              <a:buClr>
                <a:schemeClr val="dk1"/>
              </a:buClr>
              <a:buSzPct val="31683"/>
              <a:buFont typeface="Arial"/>
              <a:buNone/>
            </a:pPr>
            <a:r>
              <a:rPr lang="en-US" sz="10100" b="1" dirty="0">
                <a:solidFill>
                  <a:srgbClr val="980000"/>
                </a:solidFill>
                <a:latin typeface="STIX Two Text"/>
                <a:ea typeface="STIX Two Text"/>
                <a:cs typeface="STIX Two Text"/>
                <a:sym typeface="STIX Two Text"/>
              </a:rPr>
              <a:t>Fay Jones</a:t>
            </a:r>
            <a:endParaRPr sz="10100" b="1" dirty="0">
              <a:solidFill>
                <a:srgbClr val="980000"/>
              </a:solidFill>
            </a:endParaRPr>
          </a:p>
          <a:p>
            <a:pPr marL="0" lvl="0" indent="0" algn="ctr" rtl="0">
              <a:spcBef>
                <a:spcPts val="640"/>
              </a:spcBef>
              <a:spcAft>
                <a:spcPts val="0"/>
              </a:spcAft>
              <a:buClr>
                <a:schemeClr val="dk1"/>
              </a:buClr>
              <a:buSzPct val="31683"/>
              <a:buFont typeface="Arial"/>
              <a:buNone/>
            </a:pPr>
            <a:r>
              <a:rPr lang="en-US" sz="10100" dirty="0">
                <a:solidFill>
                  <a:schemeClr val="dk1"/>
                </a:solidFill>
                <a:latin typeface="STIX Two Text"/>
                <a:ea typeface="STIX Two Text"/>
                <a:cs typeface="STIX Two Text"/>
                <a:sym typeface="STIX Two Text"/>
              </a:rPr>
              <a:t>Kairos Inside, North Carolina</a:t>
            </a:r>
            <a:endParaRPr sz="10100" dirty="0">
              <a:solidFill>
                <a:schemeClr val="dk1"/>
              </a:solidFill>
              <a:latin typeface="STIX Two Text"/>
              <a:ea typeface="STIX Two Text"/>
              <a:cs typeface="STIX Two Text"/>
              <a:sym typeface="STIX Two Text"/>
            </a:endParaRPr>
          </a:p>
          <a:p>
            <a:pPr marL="0" lvl="0" indent="0" algn="ctr" rtl="0">
              <a:spcBef>
                <a:spcPts val="640"/>
              </a:spcBef>
              <a:spcAft>
                <a:spcPts val="0"/>
              </a:spcAft>
              <a:buClr>
                <a:schemeClr val="dk1"/>
              </a:buClr>
              <a:buSzPct val="72382"/>
              <a:buFont typeface="Arial"/>
              <a:buNone/>
            </a:pPr>
            <a:endParaRPr sz="4421" b="1" dirty="0">
              <a:solidFill>
                <a:srgbClr val="980000"/>
              </a:solidFill>
              <a:latin typeface="STIX Two Text"/>
              <a:ea typeface="STIX Two Text"/>
              <a:cs typeface="STIX Two Text"/>
              <a:sym typeface="STIX Two Text"/>
            </a:endParaRPr>
          </a:p>
          <a:p>
            <a:pPr marL="0" marR="0" lvl="0" indent="0" algn="l" rtl="0">
              <a:spcBef>
                <a:spcPts val="640"/>
              </a:spcBef>
              <a:spcAft>
                <a:spcPts val="0"/>
              </a:spcAft>
              <a:buClr>
                <a:srgbClr val="485B71"/>
              </a:buClr>
              <a:buSzPct val="100000"/>
              <a:buFont typeface="Arial"/>
              <a:buNone/>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3f457fef463_0_33"/>
          <p:cNvSpPr txBox="1"/>
          <p:nvPr/>
        </p:nvSpPr>
        <p:spPr>
          <a:xfrm>
            <a:off x="3808075" y="891975"/>
            <a:ext cx="8380800" cy="491010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Clr>
                <a:schemeClr val="dk1"/>
              </a:buClr>
              <a:buSzPts val="5800"/>
              <a:buFont typeface="Arial"/>
              <a:buNone/>
            </a:pPr>
            <a:r>
              <a:rPr lang="en-US" sz="5500" b="1">
                <a:solidFill>
                  <a:schemeClr val="dk2"/>
                </a:solidFill>
                <a:latin typeface="STIX Two Text"/>
                <a:ea typeface="STIX Two Text"/>
                <a:cs typeface="STIX Two Text"/>
                <a:sym typeface="STIX Two Text"/>
              </a:rPr>
              <a:t>“Not all of us can do </a:t>
            </a:r>
            <a:endParaRPr sz="5500" b="1">
              <a:solidFill>
                <a:schemeClr val="dk2"/>
              </a:solidFill>
              <a:latin typeface="STIX Two Text"/>
              <a:ea typeface="STIX Two Text"/>
              <a:cs typeface="STIX Two Text"/>
              <a:sym typeface="STIX Two Text"/>
            </a:endParaRPr>
          </a:p>
          <a:p>
            <a:pPr marL="0" lvl="0" indent="0" algn="ctr" rtl="0">
              <a:spcBef>
                <a:spcPts val="0"/>
              </a:spcBef>
              <a:spcAft>
                <a:spcPts val="0"/>
              </a:spcAft>
              <a:buClr>
                <a:schemeClr val="dk1"/>
              </a:buClr>
              <a:buSzPts val="5800"/>
              <a:buFont typeface="Arial"/>
              <a:buNone/>
            </a:pPr>
            <a:r>
              <a:rPr lang="en-US" sz="5500" b="1">
                <a:solidFill>
                  <a:srgbClr val="38761D"/>
                </a:solidFill>
                <a:latin typeface="STIX Two Text"/>
                <a:ea typeface="STIX Two Text"/>
                <a:cs typeface="STIX Two Text"/>
                <a:sym typeface="STIX Two Text"/>
              </a:rPr>
              <a:t>great things.</a:t>
            </a:r>
            <a:r>
              <a:rPr lang="en-US" sz="5500" b="1">
                <a:solidFill>
                  <a:schemeClr val="dk2"/>
                </a:solidFill>
                <a:latin typeface="STIX Two Text"/>
                <a:ea typeface="STIX Two Text"/>
                <a:cs typeface="STIX Two Text"/>
                <a:sym typeface="STIX Two Text"/>
              </a:rPr>
              <a:t> But we can </a:t>
            </a:r>
            <a:endParaRPr sz="5500" b="1">
              <a:solidFill>
                <a:schemeClr val="dk2"/>
              </a:solidFill>
              <a:latin typeface="STIX Two Text"/>
              <a:ea typeface="STIX Two Text"/>
              <a:cs typeface="STIX Two Text"/>
              <a:sym typeface="STIX Two Text"/>
            </a:endParaRPr>
          </a:p>
          <a:p>
            <a:pPr marL="0" lvl="0" indent="0" algn="ctr" rtl="0">
              <a:spcBef>
                <a:spcPts val="0"/>
              </a:spcBef>
              <a:spcAft>
                <a:spcPts val="0"/>
              </a:spcAft>
              <a:buClr>
                <a:schemeClr val="dk1"/>
              </a:buClr>
              <a:buSzPts val="5800"/>
              <a:buFont typeface="Arial"/>
              <a:buNone/>
            </a:pPr>
            <a:r>
              <a:rPr lang="en-US" sz="5500" b="1">
                <a:solidFill>
                  <a:schemeClr val="dk2"/>
                </a:solidFill>
                <a:latin typeface="STIX Two Text"/>
                <a:ea typeface="STIX Two Text"/>
                <a:cs typeface="STIX Two Text"/>
                <a:sym typeface="STIX Two Text"/>
              </a:rPr>
              <a:t>do </a:t>
            </a:r>
            <a:r>
              <a:rPr lang="en-US" sz="5500" b="1">
                <a:solidFill>
                  <a:srgbClr val="38761D"/>
                </a:solidFill>
                <a:latin typeface="STIX Two Text"/>
                <a:ea typeface="STIX Two Text"/>
                <a:cs typeface="STIX Two Text"/>
                <a:sym typeface="STIX Two Text"/>
              </a:rPr>
              <a:t>small things </a:t>
            </a:r>
            <a:r>
              <a:rPr lang="en-US" sz="5500" b="1">
                <a:solidFill>
                  <a:schemeClr val="dk2"/>
                </a:solidFill>
                <a:latin typeface="STIX Two Text"/>
                <a:ea typeface="STIX Two Text"/>
                <a:cs typeface="STIX Two Text"/>
                <a:sym typeface="STIX Two Text"/>
              </a:rPr>
              <a:t>with </a:t>
            </a:r>
            <a:endParaRPr sz="5500" b="1">
              <a:solidFill>
                <a:schemeClr val="dk2"/>
              </a:solidFill>
              <a:latin typeface="STIX Two Text"/>
              <a:ea typeface="STIX Two Text"/>
              <a:cs typeface="STIX Two Text"/>
              <a:sym typeface="STIX Two Text"/>
            </a:endParaRPr>
          </a:p>
          <a:p>
            <a:pPr marL="0" lvl="0" indent="0" algn="ctr" rtl="0">
              <a:spcBef>
                <a:spcPts val="0"/>
              </a:spcBef>
              <a:spcAft>
                <a:spcPts val="0"/>
              </a:spcAft>
              <a:buNone/>
            </a:pPr>
            <a:r>
              <a:rPr lang="en-US" sz="5500" b="1">
                <a:solidFill>
                  <a:srgbClr val="980000"/>
                </a:solidFill>
                <a:latin typeface="STIX Two Text"/>
                <a:ea typeface="STIX Two Text"/>
                <a:cs typeface="STIX Two Text"/>
                <a:sym typeface="STIX Two Text"/>
              </a:rPr>
              <a:t>great love</a:t>
            </a:r>
            <a:r>
              <a:rPr lang="en-US" sz="5500" b="1">
                <a:solidFill>
                  <a:schemeClr val="dk2"/>
                </a:solidFill>
                <a:latin typeface="STIX Two Text"/>
                <a:ea typeface="STIX Two Text"/>
                <a:cs typeface="STIX Two Text"/>
                <a:sym typeface="STIX Two Text"/>
              </a:rPr>
              <a:t>.”</a:t>
            </a:r>
            <a:r>
              <a:rPr lang="en-US" sz="5500">
                <a:solidFill>
                  <a:schemeClr val="dk1"/>
                </a:solidFill>
                <a:latin typeface="STIX Two Text"/>
                <a:ea typeface="STIX Two Text"/>
                <a:cs typeface="STIX Two Text"/>
                <a:sym typeface="STIX Two Text"/>
              </a:rPr>
              <a:t>      </a:t>
            </a:r>
            <a:r>
              <a:rPr lang="en-US" sz="3100">
                <a:solidFill>
                  <a:schemeClr val="dk1"/>
                </a:solidFill>
                <a:latin typeface="STIX Two Text"/>
                <a:ea typeface="STIX Two Text"/>
                <a:cs typeface="STIX Two Text"/>
                <a:sym typeface="STIX Two Text"/>
              </a:rPr>
              <a:t>  </a:t>
            </a:r>
            <a:endParaRPr sz="3100">
              <a:solidFill>
                <a:schemeClr val="dk1"/>
              </a:solidFill>
              <a:latin typeface="STIX Two Text"/>
              <a:ea typeface="STIX Two Text"/>
              <a:cs typeface="STIX Two Text"/>
              <a:sym typeface="STIX Two Text"/>
            </a:endParaRPr>
          </a:p>
          <a:p>
            <a:pPr marL="0" lvl="0" indent="0" algn="ctr" rtl="0">
              <a:spcBef>
                <a:spcPts val="0"/>
              </a:spcBef>
              <a:spcAft>
                <a:spcPts val="0"/>
              </a:spcAft>
              <a:buNone/>
            </a:pPr>
            <a:endParaRPr sz="3100">
              <a:solidFill>
                <a:schemeClr val="dk1"/>
              </a:solidFill>
              <a:latin typeface="STIX Two Text"/>
              <a:ea typeface="STIX Two Text"/>
              <a:cs typeface="STIX Two Text"/>
              <a:sym typeface="STIX Two Text"/>
            </a:endParaRPr>
          </a:p>
          <a:p>
            <a:pPr marL="0" lvl="0" indent="0" algn="ctr" rtl="0">
              <a:spcBef>
                <a:spcPts val="0"/>
              </a:spcBef>
              <a:spcAft>
                <a:spcPts val="0"/>
              </a:spcAft>
              <a:buClr>
                <a:schemeClr val="dk1"/>
              </a:buClr>
              <a:buSzPts val="5800"/>
              <a:buFont typeface="Arial"/>
              <a:buNone/>
            </a:pPr>
            <a:r>
              <a:rPr lang="en-US" sz="3100">
                <a:solidFill>
                  <a:schemeClr val="dk1"/>
                </a:solidFill>
                <a:latin typeface="STIX Two Text"/>
                <a:ea typeface="STIX Two Text"/>
                <a:cs typeface="STIX Two Text"/>
                <a:sym typeface="STIX Two Text"/>
              </a:rPr>
              <a:t>                                                     - Mother Teresa                                               </a:t>
            </a:r>
            <a:endParaRPr sz="3100">
              <a:solidFill>
                <a:schemeClr val="dk1"/>
              </a:solidFill>
              <a:latin typeface="STIX Two Text"/>
              <a:ea typeface="STIX Two Text"/>
              <a:cs typeface="STIX Two Text"/>
              <a:sym typeface="STIX Two Text"/>
            </a:endParaRPr>
          </a:p>
          <a:p>
            <a:pPr marL="914400" lvl="0" indent="457200" algn="just" rtl="0">
              <a:spcBef>
                <a:spcPts val="0"/>
              </a:spcBef>
              <a:spcAft>
                <a:spcPts val="0"/>
              </a:spcAft>
              <a:buClr>
                <a:schemeClr val="dk1"/>
              </a:buClr>
              <a:buSzPts val="1100"/>
              <a:buFont typeface="Arial"/>
              <a:buNone/>
            </a:pPr>
            <a:r>
              <a:rPr lang="en-US" sz="3100">
                <a:solidFill>
                  <a:schemeClr val="dk1"/>
                </a:solidFill>
                <a:latin typeface="STIX Two Text"/>
                <a:ea typeface="STIX Two Text"/>
                <a:cs typeface="STIX Two Text"/>
                <a:sym typeface="STIX Two Text"/>
              </a:rPr>
              <a:t>                                                                           </a:t>
            </a:r>
            <a:endParaRPr sz="3100">
              <a:solidFill>
                <a:schemeClr val="dk1"/>
              </a:solidFill>
              <a:latin typeface="STIX Two Text"/>
              <a:ea typeface="STIX Two Text"/>
              <a:cs typeface="STIX Two Text"/>
              <a:sym typeface="STIX Two Text"/>
            </a:endParaRPr>
          </a:p>
        </p:txBody>
      </p:sp>
      <p:pic>
        <p:nvPicPr>
          <p:cNvPr id="136" name="Google Shape;136;g3f457fef463_0_33"/>
          <p:cNvPicPr preferRelativeResize="0"/>
          <p:nvPr/>
        </p:nvPicPr>
        <p:blipFill rotWithShape="1">
          <a:blip r:embed="rId3">
            <a:alphaModFix/>
          </a:blip>
          <a:srcRect l="37922" t="31766" r="45791" b="22148"/>
          <a:stretch/>
        </p:blipFill>
        <p:spPr>
          <a:xfrm>
            <a:off x="0" y="0"/>
            <a:ext cx="3505576" cy="5577066"/>
          </a:xfrm>
          <a:prstGeom prst="rect">
            <a:avLst/>
          </a:prstGeom>
          <a:noFill/>
          <a:ln>
            <a:noFill/>
          </a:ln>
        </p:spPr>
      </p:pic>
      <p:sp>
        <p:nvSpPr>
          <p:cNvPr id="137" name="Google Shape;137;g3f457fef463_0_33"/>
          <p:cNvSpPr txBox="1"/>
          <p:nvPr/>
        </p:nvSpPr>
        <p:spPr>
          <a:xfrm>
            <a:off x="1731625" y="5765150"/>
            <a:ext cx="8420100" cy="1046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0"/>
              <a:buFont typeface="STIX Two Text"/>
              <a:buNone/>
            </a:pPr>
            <a:r>
              <a:rPr lang="en-US" sz="3100" b="1" i="1" u="none" strike="noStrike" cap="none">
                <a:solidFill>
                  <a:srgbClr val="38761D"/>
                </a:solidFill>
                <a:latin typeface="STIX Two Text"/>
                <a:ea typeface="STIX Two Text"/>
                <a:cs typeface="STIX Two Text"/>
                <a:sym typeface="STIX Two Text"/>
              </a:rPr>
              <a:t>The</a:t>
            </a:r>
            <a:r>
              <a:rPr lang="en-US" sz="3100" b="1" i="1" u="none" strike="noStrike" cap="none">
                <a:solidFill>
                  <a:schemeClr val="dk1"/>
                </a:solidFill>
                <a:latin typeface="STIX Two Text"/>
                <a:ea typeface="STIX Two Text"/>
                <a:cs typeface="STIX Two Text"/>
                <a:sym typeface="STIX Two Text"/>
              </a:rPr>
              <a:t> </a:t>
            </a:r>
            <a:r>
              <a:rPr lang="en-US" sz="3100" b="1" i="1" u="none" strike="noStrike" cap="none">
                <a:solidFill>
                  <a:srgbClr val="980000"/>
                </a:solidFill>
                <a:latin typeface="STIX Two Text"/>
                <a:ea typeface="STIX Two Text"/>
                <a:cs typeface="STIX Two Text"/>
                <a:sym typeface="STIX Two Text"/>
              </a:rPr>
              <a:t>heart</a:t>
            </a:r>
            <a:r>
              <a:rPr lang="en-US" sz="3100" b="1" i="1" u="none" strike="noStrike" cap="none">
                <a:solidFill>
                  <a:schemeClr val="dk1"/>
                </a:solidFill>
                <a:latin typeface="STIX Two Text"/>
                <a:ea typeface="STIX Two Text"/>
                <a:cs typeface="STIX Two Text"/>
                <a:sym typeface="STIX Two Text"/>
              </a:rPr>
              <a:t> </a:t>
            </a:r>
            <a:r>
              <a:rPr lang="en-US" sz="3100" b="1" i="1" u="none" strike="noStrike" cap="none">
                <a:solidFill>
                  <a:srgbClr val="38761D"/>
                </a:solidFill>
                <a:latin typeface="STIX Two Text"/>
                <a:ea typeface="STIX Two Text"/>
                <a:cs typeface="STIX Two Text"/>
                <a:sym typeface="STIX Two Text"/>
              </a:rPr>
              <a:t>behind our service matters </a:t>
            </a:r>
            <a:endParaRPr sz="3100" b="1" i="1" u="none" strike="noStrike" cap="none">
              <a:solidFill>
                <a:srgbClr val="38761D"/>
              </a:solidFill>
              <a:latin typeface="STIX Two Text"/>
              <a:ea typeface="STIX Two Text"/>
              <a:cs typeface="STIX Two Text"/>
              <a:sym typeface="STIX Two Text"/>
            </a:endParaRPr>
          </a:p>
          <a:p>
            <a:pPr marL="0" marR="0" lvl="0" indent="0" algn="ctr" rtl="0">
              <a:spcBef>
                <a:spcPts val="0"/>
              </a:spcBef>
              <a:spcAft>
                <a:spcPts val="0"/>
              </a:spcAft>
              <a:buClr>
                <a:schemeClr val="dk1"/>
              </a:buClr>
              <a:buSzPts val="2800"/>
              <a:buFont typeface="STIX Two Text"/>
              <a:buNone/>
            </a:pPr>
            <a:r>
              <a:rPr lang="en-US" sz="3100" b="1" i="1" u="none" strike="noStrike" cap="none">
                <a:solidFill>
                  <a:srgbClr val="38761D"/>
                </a:solidFill>
                <a:latin typeface="STIX Two Text"/>
                <a:ea typeface="STIX Two Text"/>
                <a:cs typeface="STIX Two Text"/>
                <a:sym typeface="STIX Two Text"/>
              </a:rPr>
              <a:t>as much as the </a:t>
            </a:r>
            <a:r>
              <a:rPr lang="en-US" sz="3100" b="1" i="1" u="none" strike="noStrike" cap="none">
                <a:solidFill>
                  <a:schemeClr val="dk2"/>
                </a:solidFill>
                <a:latin typeface="STIX Two Text"/>
                <a:ea typeface="STIX Two Text"/>
                <a:cs typeface="STIX Two Text"/>
                <a:sym typeface="STIX Two Text"/>
              </a:rPr>
              <a:t>service</a:t>
            </a:r>
            <a:r>
              <a:rPr lang="en-US" sz="3100" b="1" i="1" u="none" strike="noStrike" cap="none">
                <a:solidFill>
                  <a:schemeClr val="dk1"/>
                </a:solidFill>
                <a:latin typeface="STIX Two Text"/>
                <a:ea typeface="STIX Two Text"/>
                <a:cs typeface="STIX Two Text"/>
                <a:sym typeface="STIX Two Text"/>
              </a:rPr>
              <a:t> </a:t>
            </a:r>
            <a:r>
              <a:rPr lang="en-US" sz="3100" b="1" i="1" u="none" strike="noStrike" cap="none">
                <a:solidFill>
                  <a:srgbClr val="38761D"/>
                </a:solidFill>
                <a:latin typeface="STIX Two Text"/>
                <a:ea typeface="STIX Two Text"/>
                <a:cs typeface="STIX Two Text"/>
                <a:sym typeface="STIX Two Text"/>
              </a:rPr>
              <a:t>itself.</a:t>
            </a:r>
            <a:endParaRPr sz="3100" b="0" i="1" u="none" strike="noStrike" cap="none">
              <a:solidFill>
                <a:srgbClr val="38761D"/>
              </a:solidFill>
              <a:latin typeface="STIX Two Text"/>
              <a:ea typeface="STIX Two Text"/>
              <a:cs typeface="STIX Two Text"/>
              <a:sym typeface="STIX Two Tex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7">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g3f457fef463_0_40"/>
          <p:cNvSpPr txBox="1"/>
          <p:nvPr/>
        </p:nvSpPr>
        <p:spPr>
          <a:xfrm>
            <a:off x="0" y="1055725"/>
            <a:ext cx="7122900" cy="5356500"/>
          </a:xfrm>
          <a:prstGeom prst="rect">
            <a:avLst/>
          </a:prstGeom>
          <a:noFill/>
          <a:ln>
            <a:noFill/>
          </a:ln>
        </p:spPr>
        <p:txBody>
          <a:bodyPr spcFirstLastPara="1" wrap="square" lIns="91425" tIns="45700" rIns="91425" bIns="45700" anchor="t" anchorCtr="0">
            <a:spAutoFit/>
          </a:bodyPr>
          <a:lstStyle/>
          <a:p>
            <a:pPr marL="381000" marR="381000" lvl="0" indent="0" algn="ctr" rtl="0">
              <a:lnSpc>
                <a:spcPct val="115000"/>
              </a:lnSpc>
              <a:spcBef>
                <a:spcPts val="1200"/>
              </a:spcBef>
              <a:spcAft>
                <a:spcPts val="0"/>
              </a:spcAft>
              <a:buClr>
                <a:schemeClr val="dk1"/>
              </a:buClr>
              <a:buSzPts val="1100"/>
              <a:buFont typeface="Arial"/>
              <a:buNone/>
            </a:pPr>
            <a:r>
              <a:rPr lang="en-US" sz="5500" b="1">
                <a:solidFill>
                  <a:schemeClr val="dk2"/>
                </a:solidFill>
                <a:latin typeface="STIX Two Text"/>
                <a:ea typeface="STIX Two Text"/>
                <a:cs typeface="STIX Two Text"/>
                <a:sym typeface="STIX Two Text"/>
              </a:rPr>
              <a:t>“Servanthood is not about </a:t>
            </a:r>
            <a:r>
              <a:rPr lang="en-US" sz="5500" b="1">
                <a:solidFill>
                  <a:srgbClr val="38761D"/>
                </a:solidFill>
                <a:latin typeface="STIX Two Text"/>
                <a:ea typeface="STIX Two Text"/>
                <a:cs typeface="STIX Two Text"/>
                <a:sym typeface="STIX Two Text"/>
              </a:rPr>
              <a:t>position</a:t>
            </a:r>
            <a:r>
              <a:rPr lang="en-US" sz="5500" b="1">
                <a:solidFill>
                  <a:schemeClr val="dk2"/>
                </a:solidFill>
                <a:latin typeface="STIX Two Text"/>
                <a:ea typeface="STIX Two Text"/>
                <a:cs typeface="STIX Two Text"/>
                <a:sym typeface="STIX Two Text"/>
              </a:rPr>
              <a:t>, it’s about </a:t>
            </a:r>
            <a:r>
              <a:rPr lang="en-US" sz="5500" b="1">
                <a:solidFill>
                  <a:srgbClr val="980000"/>
                </a:solidFill>
                <a:latin typeface="STIX Two Text"/>
                <a:ea typeface="STIX Two Text"/>
                <a:cs typeface="STIX Two Text"/>
                <a:sym typeface="STIX Two Text"/>
              </a:rPr>
              <a:t>disposition</a:t>
            </a:r>
            <a:r>
              <a:rPr lang="en-US" sz="5500" b="1">
                <a:solidFill>
                  <a:schemeClr val="dk2"/>
                </a:solidFill>
                <a:latin typeface="STIX Two Text"/>
                <a:ea typeface="STIX Two Text"/>
                <a:cs typeface="STIX Two Text"/>
                <a:sym typeface="STIX Two Text"/>
              </a:rPr>
              <a:t>.” </a:t>
            </a:r>
            <a:endParaRPr sz="5500" b="1">
              <a:solidFill>
                <a:schemeClr val="dk2"/>
              </a:solidFill>
              <a:latin typeface="STIX Two Text"/>
              <a:ea typeface="STIX Two Text"/>
              <a:cs typeface="STIX Two Text"/>
              <a:sym typeface="STIX Two Text"/>
            </a:endParaRPr>
          </a:p>
          <a:p>
            <a:pPr marL="0" lvl="0" indent="0" algn="ctr" rtl="0">
              <a:spcBef>
                <a:spcPts val="1200"/>
              </a:spcBef>
              <a:spcAft>
                <a:spcPts val="0"/>
              </a:spcAft>
              <a:buNone/>
            </a:pPr>
            <a:r>
              <a:rPr lang="en-US" sz="4800">
                <a:solidFill>
                  <a:schemeClr val="dk1"/>
                </a:solidFill>
                <a:latin typeface="STIX Two Text"/>
                <a:ea typeface="STIX Two Text"/>
                <a:cs typeface="STIX Two Text"/>
                <a:sym typeface="STIX Two Text"/>
              </a:rPr>
              <a:t>                            </a:t>
            </a:r>
            <a:r>
              <a:rPr lang="en-US" sz="3500">
                <a:solidFill>
                  <a:schemeClr val="dk1"/>
                </a:solidFill>
                <a:latin typeface="STIX Two Text"/>
                <a:ea typeface="STIX Two Text"/>
                <a:cs typeface="STIX Two Text"/>
                <a:sym typeface="STIX Two Text"/>
              </a:rPr>
              <a:t> - Tony Evans</a:t>
            </a:r>
            <a:r>
              <a:rPr lang="en-US" sz="3100">
                <a:solidFill>
                  <a:schemeClr val="dk1"/>
                </a:solidFill>
                <a:latin typeface="STIX Two Text"/>
                <a:ea typeface="STIX Two Text"/>
                <a:cs typeface="STIX Two Text"/>
                <a:sym typeface="STIX Two Text"/>
              </a:rPr>
              <a:t>                                              </a:t>
            </a:r>
            <a:endParaRPr sz="3100">
              <a:solidFill>
                <a:schemeClr val="dk1"/>
              </a:solidFill>
              <a:latin typeface="STIX Two Text"/>
              <a:ea typeface="STIX Two Text"/>
              <a:cs typeface="STIX Two Text"/>
              <a:sym typeface="STIX Two Text"/>
            </a:endParaRPr>
          </a:p>
          <a:p>
            <a:pPr marL="914400" lvl="0" indent="457200" algn="just" rtl="0">
              <a:spcBef>
                <a:spcPts val="0"/>
              </a:spcBef>
              <a:spcAft>
                <a:spcPts val="0"/>
              </a:spcAft>
              <a:buNone/>
            </a:pPr>
            <a:r>
              <a:rPr lang="en-US" sz="3100">
                <a:solidFill>
                  <a:schemeClr val="dk1"/>
                </a:solidFill>
                <a:latin typeface="STIX Two Text"/>
                <a:ea typeface="STIX Two Text"/>
                <a:cs typeface="STIX Two Text"/>
                <a:sym typeface="STIX Two Text"/>
              </a:rPr>
              <a:t>                                                                           </a:t>
            </a:r>
            <a:endParaRPr sz="3100">
              <a:solidFill>
                <a:schemeClr val="dk1"/>
              </a:solidFill>
              <a:latin typeface="STIX Two Text"/>
              <a:ea typeface="STIX Two Text"/>
              <a:cs typeface="STIX Two Text"/>
              <a:sym typeface="STIX Two Text"/>
            </a:endParaRPr>
          </a:p>
        </p:txBody>
      </p:sp>
      <p:sp>
        <p:nvSpPr>
          <p:cNvPr id="143" name="Google Shape;143;g3f457fef463_0_40"/>
          <p:cNvSpPr txBox="1"/>
          <p:nvPr/>
        </p:nvSpPr>
        <p:spPr>
          <a:xfrm>
            <a:off x="1731625" y="5974100"/>
            <a:ext cx="8954096" cy="1372643"/>
          </a:xfrm>
          <a:prstGeom prst="rect">
            <a:avLst/>
          </a:prstGeom>
          <a:noFill/>
          <a:ln>
            <a:noFill/>
          </a:ln>
        </p:spPr>
        <p:txBody>
          <a:bodyPr spcFirstLastPara="1" wrap="square" lIns="91425" tIns="45700" rIns="91425" bIns="45700" anchor="t" anchorCtr="0">
            <a:spAutoFit/>
          </a:bodyPr>
          <a:lstStyle/>
          <a:p>
            <a:pPr marL="381000" marR="381000" lvl="0" indent="0" algn="l" rtl="0">
              <a:lnSpc>
                <a:spcPct val="115000"/>
              </a:lnSpc>
              <a:spcBef>
                <a:spcPts val="1200"/>
              </a:spcBef>
              <a:spcAft>
                <a:spcPts val="0"/>
              </a:spcAft>
              <a:buClr>
                <a:schemeClr val="dk1"/>
              </a:buClr>
              <a:buSzPts val="1100"/>
              <a:buFont typeface="Arial"/>
              <a:buNone/>
            </a:pPr>
            <a:r>
              <a:rPr lang="en-US" sz="2800" b="1" dirty="0">
                <a:solidFill>
                  <a:schemeClr val="dk2"/>
                </a:solidFill>
                <a:latin typeface="STIX Two Text"/>
                <a:ea typeface="STIX Two Text"/>
                <a:cs typeface="STIX Two Text"/>
                <a:sym typeface="STIX Two Text"/>
              </a:rPr>
              <a:t>You can’t </a:t>
            </a:r>
            <a:r>
              <a:rPr lang="en-US" sz="2800" b="1" dirty="0">
                <a:solidFill>
                  <a:srgbClr val="38761D"/>
                </a:solidFill>
                <a:latin typeface="STIX Two Text"/>
                <a:ea typeface="STIX Two Text"/>
                <a:cs typeface="STIX Two Text"/>
                <a:sym typeface="STIX Two Text"/>
              </a:rPr>
              <a:t>lead</a:t>
            </a:r>
            <a:r>
              <a:rPr lang="en-US" sz="2800" b="1" dirty="0">
                <a:solidFill>
                  <a:schemeClr val="dk2"/>
                </a:solidFill>
                <a:latin typeface="STIX Two Text"/>
                <a:ea typeface="STIX Two Text"/>
                <a:cs typeface="STIX Two Text"/>
                <a:sym typeface="STIX Two Text"/>
              </a:rPr>
              <a:t> people if you don’t </a:t>
            </a:r>
            <a:r>
              <a:rPr lang="en-US" sz="2800" b="1" dirty="0">
                <a:solidFill>
                  <a:srgbClr val="980000"/>
                </a:solidFill>
                <a:latin typeface="STIX Two Text"/>
                <a:ea typeface="STIX Two Text"/>
                <a:cs typeface="STIX Two Text"/>
                <a:sym typeface="STIX Two Text"/>
              </a:rPr>
              <a:t>love</a:t>
            </a:r>
            <a:r>
              <a:rPr lang="en-US" sz="2800" b="1" dirty="0">
                <a:solidFill>
                  <a:schemeClr val="dk2"/>
                </a:solidFill>
                <a:latin typeface="STIX Two Text"/>
                <a:ea typeface="STIX Two Text"/>
                <a:cs typeface="STIX Two Text"/>
                <a:sym typeface="STIX Two Text"/>
              </a:rPr>
              <a:t> people.</a:t>
            </a:r>
            <a:endParaRPr sz="3900" b="1" dirty="0">
              <a:solidFill>
                <a:schemeClr val="dk2"/>
              </a:solidFill>
              <a:latin typeface="STIX Two Text"/>
              <a:ea typeface="STIX Two Text"/>
              <a:cs typeface="STIX Two Text"/>
              <a:sym typeface="STIX Two Text"/>
            </a:endParaRPr>
          </a:p>
          <a:p>
            <a:pPr marL="0" marR="0" lvl="0" indent="0" algn="ctr" rtl="0">
              <a:spcBef>
                <a:spcPts val="1200"/>
              </a:spcBef>
              <a:spcAft>
                <a:spcPts val="0"/>
              </a:spcAft>
              <a:buClr>
                <a:schemeClr val="dk1"/>
              </a:buClr>
              <a:buSzPts val="2800"/>
              <a:buFont typeface="STIX Two Text"/>
              <a:buNone/>
            </a:pPr>
            <a:endParaRPr sz="3100" b="1" i="1" dirty="0">
              <a:solidFill>
                <a:srgbClr val="38761D"/>
              </a:solidFill>
              <a:latin typeface="STIX Two Text"/>
              <a:ea typeface="STIX Two Text"/>
              <a:cs typeface="STIX Two Text"/>
              <a:sym typeface="STIX Two Text"/>
            </a:endParaRPr>
          </a:p>
        </p:txBody>
      </p:sp>
      <p:pic>
        <p:nvPicPr>
          <p:cNvPr id="144" name="Google Shape;144;g3f457fef463_0_40"/>
          <p:cNvPicPr preferRelativeResize="0"/>
          <p:nvPr/>
        </p:nvPicPr>
        <p:blipFill rotWithShape="1">
          <a:blip r:embed="rId3">
            <a:alphaModFix/>
          </a:blip>
          <a:srcRect l="37332" t="23495" r="39215" b="31752"/>
          <a:stretch/>
        </p:blipFill>
        <p:spPr>
          <a:xfrm>
            <a:off x="7211871" y="613925"/>
            <a:ext cx="4596655" cy="4824801"/>
          </a:xfrm>
          <a:prstGeom prst="rect">
            <a:avLst/>
          </a:prstGeom>
          <a:noFill/>
          <a:ln w="76200" cap="flat" cmpd="sng">
            <a:solidFill>
              <a:schemeClr val="dk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g3f457fef463_0_48"/>
          <p:cNvSpPr txBox="1"/>
          <p:nvPr/>
        </p:nvSpPr>
        <p:spPr>
          <a:xfrm>
            <a:off x="7827625" y="1485900"/>
            <a:ext cx="4076700" cy="32016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200"/>
              </a:spcBef>
              <a:spcAft>
                <a:spcPts val="1200"/>
              </a:spcAft>
              <a:buNone/>
            </a:pPr>
            <a:r>
              <a:rPr lang="en-US" sz="3500" b="1">
                <a:solidFill>
                  <a:schemeClr val="dk1"/>
                </a:solidFill>
                <a:latin typeface="STIX Two Text"/>
                <a:ea typeface="STIX Two Text"/>
                <a:cs typeface="STIX Two Text"/>
                <a:sym typeface="STIX Two Text"/>
              </a:rPr>
              <a:t>Jesus washed His disciples’ feet, He picked up a </a:t>
            </a:r>
            <a:r>
              <a:rPr lang="en-US" sz="3500" b="1">
                <a:solidFill>
                  <a:srgbClr val="980000"/>
                </a:solidFill>
                <a:latin typeface="STIX Two Text"/>
                <a:ea typeface="STIX Two Text"/>
                <a:cs typeface="STIX Two Text"/>
                <a:sym typeface="STIX Two Text"/>
              </a:rPr>
              <a:t>towel </a:t>
            </a:r>
            <a:r>
              <a:rPr lang="en-US" sz="3500" b="1">
                <a:solidFill>
                  <a:schemeClr val="dk1"/>
                </a:solidFill>
                <a:latin typeface="STIX Two Text"/>
                <a:ea typeface="STIX Two Text"/>
                <a:cs typeface="STIX Two Text"/>
                <a:sym typeface="STIX Two Text"/>
              </a:rPr>
              <a:t>instead of holding onto His </a:t>
            </a:r>
            <a:r>
              <a:rPr lang="en-US" sz="3500" b="1">
                <a:solidFill>
                  <a:srgbClr val="38761D"/>
                </a:solidFill>
                <a:latin typeface="STIX Two Text"/>
                <a:ea typeface="STIX Two Text"/>
                <a:cs typeface="STIX Two Text"/>
                <a:sym typeface="STIX Two Text"/>
              </a:rPr>
              <a:t>title.</a:t>
            </a:r>
            <a:endParaRPr sz="900"/>
          </a:p>
        </p:txBody>
      </p:sp>
      <p:pic>
        <p:nvPicPr>
          <p:cNvPr id="150" name="Google Shape;150;g3f457fef463_0_48" title="Jesus picked up the towel.png"/>
          <p:cNvPicPr preferRelativeResize="0"/>
          <p:nvPr/>
        </p:nvPicPr>
        <p:blipFill>
          <a:blip r:embed="rId3">
            <a:alphaModFix/>
          </a:blip>
          <a:stretch>
            <a:fillRect/>
          </a:stretch>
        </p:blipFill>
        <p:spPr>
          <a:xfrm>
            <a:off x="2" y="0"/>
            <a:ext cx="7518250" cy="6016750"/>
          </a:xfrm>
          <a:prstGeom prst="rect">
            <a:avLst/>
          </a:prstGeom>
          <a:noFill/>
          <a:ln w="76200" cap="flat" cmpd="sng">
            <a:solidFill>
              <a:schemeClr val="dk2"/>
            </a:solidFill>
            <a:prstDash val="solid"/>
            <a:round/>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g3f457fef463_0_148"/>
          <p:cNvSpPr txBox="1"/>
          <p:nvPr/>
        </p:nvSpPr>
        <p:spPr>
          <a:xfrm>
            <a:off x="0" y="0"/>
            <a:ext cx="120954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6000" b="1">
                <a:solidFill>
                  <a:schemeClr val="dk2"/>
                </a:solidFill>
                <a:latin typeface="STIX Two Text"/>
                <a:ea typeface="STIX Two Text"/>
                <a:cs typeface="STIX Two Text"/>
                <a:sym typeface="STIX Two Text"/>
              </a:rPr>
              <a:t>Greatest Model of Servanthood</a:t>
            </a:r>
            <a:endParaRPr lang="en-US"/>
          </a:p>
        </p:txBody>
      </p:sp>
      <p:sp>
        <p:nvSpPr>
          <p:cNvPr id="156" name="Google Shape;156;g3f457fef463_0_148"/>
          <p:cNvSpPr txBox="1"/>
          <p:nvPr/>
        </p:nvSpPr>
        <p:spPr>
          <a:xfrm>
            <a:off x="357287" y="1643769"/>
            <a:ext cx="8172900" cy="5935441"/>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US" sz="3500" b="1" dirty="0">
                <a:solidFill>
                  <a:schemeClr val="dk1"/>
                </a:solidFill>
                <a:latin typeface="STIX Two Text"/>
                <a:ea typeface="STIX Two Text"/>
                <a:cs typeface="STIX Two Text"/>
                <a:sym typeface="STIX Two Text"/>
              </a:rPr>
              <a:t>He </a:t>
            </a:r>
            <a:r>
              <a:rPr lang="en-US" sz="3500" b="1" dirty="0">
                <a:solidFill>
                  <a:srgbClr val="980000"/>
                </a:solidFill>
                <a:latin typeface="STIX Two Text"/>
                <a:ea typeface="STIX Two Text"/>
                <a:cs typeface="STIX Two Text"/>
                <a:sym typeface="STIX Two Text"/>
              </a:rPr>
              <a:t>got up</a:t>
            </a:r>
            <a:r>
              <a:rPr lang="en-US" sz="3500" b="1" dirty="0">
                <a:solidFill>
                  <a:schemeClr val="dk1"/>
                </a:solidFill>
                <a:latin typeface="STIX Two Text"/>
                <a:ea typeface="STIX Two Text"/>
                <a:cs typeface="STIX Two Text"/>
                <a:sym typeface="STIX Two Text"/>
              </a:rPr>
              <a:t> from the </a:t>
            </a:r>
            <a:r>
              <a:rPr lang="en-US" sz="3500" b="1" dirty="0">
                <a:solidFill>
                  <a:srgbClr val="38761D"/>
                </a:solidFill>
                <a:latin typeface="STIX Two Text"/>
                <a:ea typeface="STIX Two Text"/>
                <a:cs typeface="STIX Two Text"/>
                <a:sym typeface="STIX Two Text"/>
              </a:rPr>
              <a:t>table.</a:t>
            </a:r>
          </a:p>
          <a:p>
            <a:pPr marL="0" lvl="0" indent="0" algn="l" rtl="0">
              <a:lnSpc>
                <a:spcPct val="115000"/>
              </a:lnSpc>
              <a:spcBef>
                <a:spcPts val="1200"/>
              </a:spcBef>
              <a:spcAft>
                <a:spcPts val="0"/>
              </a:spcAft>
              <a:buNone/>
            </a:pPr>
            <a:r>
              <a:rPr lang="en-US" sz="3500" b="1" dirty="0">
                <a:solidFill>
                  <a:srgbClr val="980000"/>
                </a:solidFill>
                <a:latin typeface="STIX Two Text"/>
                <a:ea typeface="STIX Two Text"/>
                <a:cs typeface="STIX Two Text"/>
                <a:sym typeface="STIX Two Text"/>
              </a:rPr>
              <a:t>Wrapped a towel </a:t>
            </a:r>
            <a:r>
              <a:rPr lang="en-US" sz="3500" b="1" dirty="0">
                <a:solidFill>
                  <a:srgbClr val="38761D"/>
                </a:solidFill>
                <a:latin typeface="STIX Two Text"/>
                <a:ea typeface="STIX Two Text"/>
                <a:cs typeface="STIX Two Text"/>
                <a:sym typeface="STIX Two Text"/>
              </a:rPr>
              <a:t>around his </a:t>
            </a:r>
          </a:p>
          <a:p>
            <a:pPr marL="0" lvl="0" indent="0" algn="l" rtl="0">
              <a:lnSpc>
                <a:spcPct val="115000"/>
              </a:lnSpc>
              <a:spcBef>
                <a:spcPts val="1200"/>
              </a:spcBef>
              <a:spcAft>
                <a:spcPts val="0"/>
              </a:spcAft>
              <a:buNone/>
            </a:pPr>
            <a:r>
              <a:rPr lang="en-US" sz="3500" b="1" dirty="0">
                <a:solidFill>
                  <a:srgbClr val="38761D"/>
                </a:solidFill>
                <a:latin typeface="STIX Two Text"/>
                <a:ea typeface="STIX Two Text"/>
                <a:cs typeface="STIX Two Text"/>
                <a:sym typeface="STIX Two Text"/>
              </a:rPr>
              <a:t>waist…</a:t>
            </a:r>
          </a:p>
          <a:p>
            <a:pPr marL="0" lvl="0" indent="0" algn="l" rtl="0">
              <a:lnSpc>
                <a:spcPct val="115000"/>
              </a:lnSpc>
              <a:spcBef>
                <a:spcPts val="1200"/>
              </a:spcBef>
              <a:spcAft>
                <a:spcPts val="0"/>
              </a:spcAft>
              <a:buNone/>
            </a:pPr>
            <a:r>
              <a:rPr lang="en-US" sz="3500" b="1" dirty="0">
                <a:solidFill>
                  <a:schemeClr val="dk2"/>
                </a:solidFill>
                <a:latin typeface="STIX Two Text"/>
                <a:ea typeface="STIX Two Text"/>
                <a:cs typeface="STIX Two Text"/>
                <a:sym typeface="STIX Two Text"/>
              </a:rPr>
              <a:t>Poured water</a:t>
            </a:r>
            <a:r>
              <a:rPr lang="en-US" sz="3500" b="1" dirty="0">
                <a:solidFill>
                  <a:schemeClr val="dk1"/>
                </a:solidFill>
                <a:latin typeface="STIX Two Text"/>
                <a:ea typeface="STIX Two Text"/>
                <a:cs typeface="STIX Two Text"/>
                <a:sym typeface="STIX Two Text"/>
              </a:rPr>
              <a:t> into a basin</a:t>
            </a:r>
          </a:p>
          <a:p>
            <a:pPr marL="0" lvl="0" indent="0" algn="l" rtl="0">
              <a:lnSpc>
                <a:spcPct val="115000"/>
              </a:lnSpc>
              <a:spcBef>
                <a:spcPts val="1800"/>
              </a:spcBef>
              <a:spcAft>
                <a:spcPts val="0"/>
              </a:spcAft>
              <a:buNone/>
            </a:pPr>
            <a:r>
              <a:rPr lang="en-US" sz="3500" b="1" dirty="0">
                <a:solidFill>
                  <a:schemeClr val="dk1"/>
                </a:solidFill>
                <a:latin typeface="STIX Two Text"/>
                <a:ea typeface="STIX Two Text"/>
                <a:cs typeface="STIX Two Text"/>
                <a:sym typeface="STIX Two Text"/>
              </a:rPr>
              <a:t>Washed </a:t>
            </a:r>
            <a:r>
              <a:rPr lang="en-US" sz="3500" b="1" dirty="0">
                <a:solidFill>
                  <a:schemeClr val="dk2"/>
                </a:solidFill>
                <a:latin typeface="STIX Two Text"/>
                <a:ea typeface="STIX Two Text"/>
                <a:cs typeface="STIX Two Text"/>
                <a:sym typeface="STIX Two Text"/>
              </a:rPr>
              <a:t>his disciples’ </a:t>
            </a:r>
            <a:r>
              <a:rPr lang="en-US" sz="3500" b="1" dirty="0">
                <a:solidFill>
                  <a:srgbClr val="980000"/>
                </a:solidFill>
                <a:latin typeface="STIX Two Text"/>
                <a:ea typeface="STIX Two Text"/>
                <a:cs typeface="STIX Two Text"/>
                <a:sym typeface="STIX Two Text"/>
              </a:rPr>
              <a:t>feet</a:t>
            </a:r>
            <a:r>
              <a:rPr lang="en-US" sz="3500" b="1" dirty="0">
                <a:solidFill>
                  <a:schemeClr val="dk2"/>
                </a:solidFill>
                <a:latin typeface="STIX Two Text"/>
                <a:ea typeface="STIX Two Text"/>
                <a:cs typeface="STIX Two Text"/>
                <a:sym typeface="STIX Two Text"/>
              </a:rPr>
              <a:t> </a:t>
            </a:r>
          </a:p>
          <a:p>
            <a:pPr marL="3778250" lvl="0" algn="l" rtl="0">
              <a:lnSpc>
                <a:spcPct val="115000"/>
              </a:lnSpc>
              <a:spcBef>
                <a:spcPts val="1800"/>
              </a:spcBef>
              <a:spcAft>
                <a:spcPts val="0"/>
              </a:spcAft>
              <a:buClr>
                <a:schemeClr val="dk1"/>
              </a:buClr>
              <a:buSzPts val="1700"/>
            </a:pPr>
            <a:r>
              <a:rPr lang="en-US" sz="1700" b="1" dirty="0">
                <a:solidFill>
                  <a:schemeClr val="dk1"/>
                </a:solidFill>
                <a:latin typeface="STIX Two Text"/>
                <a:ea typeface="STIX Two Text"/>
                <a:cs typeface="STIX Two Text"/>
                <a:sym typeface="STIX Two Text"/>
              </a:rPr>
              <a:t>(John 13:1–17)</a:t>
            </a:r>
          </a:p>
          <a:p>
            <a:pPr marL="457200" lvl="0" indent="0" algn="l" rtl="0">
              <a:lnSpc>
                <a:spcPct val="115000"/>
              </a:lnSpc>
              <a:spcBef>
                <a:spcPts val="1200"/>
              </a:spcBef>
              <a:spcAft>
                <a:spcPts val="0"/>
              </a:spcAft>
              <a:buNone/>
            </a:pPr>
            <a:endParaRPr lang="en-US" sz="1100" b="1" dirty="0">
              <a:solidFill>
                <a:schemeClr val="dk1"/>
              </a:solidFill>
            </a:endParaRPr>
          </a:p>
          <a:p>
            <a:pPr marL="0" lvl="0" indent="0" algn="l" rtl="0">
              <a:lnSpc>
                <a:spcPct val="115000"/>
              </a:lnSpc>
              <a:spcBef>
                <a:spcPts val="1200"/>
              </a:spcBef>
              <a:spcAft>
                <a:spcPts val="1200"/>
              </a:spcAft>
              <a:buNone/>
            </a:pPr>
            <a:endParaRPr lang="en-US" sz="3500" b="1" dirty="0">
              <a:solidFill>
                <a:schemeClr val="dk1"/>
              </a:solidFill>
              <a:latin typeface="STIX Two Text"/>
              <a:ea typeface="STIX Two Text"/>
              <a:cs typeface="STIX Two Text"/>
              <a:sym typeface="STIX Two Text"/>
            </a:endParaRPr>
          </a:p>
        </p:txBody>
      </p:sp>
      <p:pic>
        <p:nvPicPr>
          <p:cNvPr id="2" name="Picture 1" descr="Jesus pouring water - PV Church of Christ">
            <a:extLst>
              <a:ext uri="{FF2B5EF4-FFF2-40B4-BE49-F238E27FC236}">
                <a16:creationId xmlns:a16="http://schemas.microsoft.com/office/drawing/2014/main" id="{C5E5AAB4-2DAF-02F8-0770-6BCFFEF36C16}"/>
              </a:ext>
            </a:extLst>
          </p:cNvPr>
          <p:cNvPicPr>
            <a:picLocks noChangeAspect="1"/>
          </p:cNvPicPr>
          <p:nvPr/>
        </p:nvPicPr>
        <p:blipFill>
          <a:blip r:embed="rId3"/>
          <a:stretch>
            <a:fillRect/>
          </a:stretch>
        </p:blipFill>
        <p:spPr>
          <a:xfrm>
            <a:off x="6543335" y="1986097"/>
            <a:ext cx="5067420" cy="3372711"/>
          </a:xfrm>
          <a:prstGeom prst="rect">
            <a:avLst/>
          </a:prstGeom>
          <a:ln w="38100" cap="sq">
            <a:solidFill>
              <a:schemeClr val="bg2"/>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g3f457fef463_0_139"/>
          <p:cNvSpPr txBox="1"/>
          <p:nvPr/>
        </p:nvSpPr>
        <p:spPr>
          <a:xfrm>
            <a:off x="7827625" y="1485900"/>
            <a:ext cx="4076700" cy="3231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200"/>
              </a:spcBef>
              <a:spcAft>
                <a:spcPts val="1200"/>
              </a:spcAft>
              <a:buNone/>
            </a:pPr>
            <a:endParaRPr sz="900"/>
          </a:p>
        </p:txBody>
      </p:sp>
      <p:sp>
        <p:nvSpPr>
          <p:cNvPr id="163" name="Google Shape;163;g3f457fef463_0_139"/>
          <p:cNvSpPr txBox="1"/>
          <p:nvPr/>
        </p:nvSpPr>
        <p:spPr>
          <a:xfrm>
            <a:off x="0" y="0"/>
            <a:ext cx="120954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6000" b="1">
                <a:solidFill>
                  <a:schemeClr val="dk2"/>
                </a:solidFill>
                <a:latin typeface="STIX Two Text"/>
                <a:ea typeface="STIX Two Text"/>
                <a:cs typeface="STIX Two Text"/>
                <a:sym typeface="STIX Two Text"/>
              </a:rPr>
              <a:t>Greatest Model of Servanthood</a:t>
            </a:r>
            <a:endParaRPr/>
          </a:p>
        </p:txBody>
      </p:sp>
      <p:sp>
        <p:nvSpPr>
          <p:cNvPr id="164" name="Google Shape;164;g3f457fef463_0_139"/>
          <p:cNvSpPr txBox="1"/>
          <p:nvPr/>
        </p:nvSpPr>
        <p:spPr>
          <a:xfrm>
            <a:off x="152024" y="1248475"/>
            <a:ext cx="8609203" cy="4204967"/>
          </a:xfrm>
          <a:prstGeom prst="rect">
            <a:avLst/>
          </a:prstGeom>
          <a:noFill/>
          <a:ln>
            <a:noFill/>
          </a:ln>
        </p:spPr>
        <p:txBody>
          <a:bodyPr spcFirstLastPara="1" wrap="square" lIns="91425" tIns="91425" rIns="91425" bIns="91425" anchor="t" anchorCtr="0">
            <a:spAutoFit/>
          </a:bodyPr>
          <a:lstStyle/>
          <a:p>
            <a:pPr marL="0" lvl="0" indent="0" rtl="0">
              <a:lnSpc>
                <a:spcPct val="115000"/>
              </a:lnSpc>
              <a:spcBef>
                <a:spcPts val="1200"/>
              </a:spcBef>
              <a:spcAft>
                <a:spcPts val="0"/>
              </a:spcAft>
              <a:buNone/>
            </a:pPr>
            <a:r>
              <a:rPr lang="en-US" sz="3500" b="1" dirty="0">
                <a:solidFill>
                  <a:schemeClr val="dk1"/>
                </a:solidFill>
                <a:latin typeface="STIX Two Text"/>
                <a:ea typeface="STIX Two Text"/>
                <a:cs typeface="STIX Two Text"/>
                <a:sym typeface="STIX Two Text"/>
              </a:rPr>
              <a:t>He </a:t>
            </a:r>
            <a:r>
              <a:rPr lang="en-US" sz="3500" b="1" dirty="0">
                <a:solidFill>
                  <a:schemeClr val="dk2"/>
                </a:solidFill>
                <a:latin typeface="STIX Two Text"/>
                <a:ea typeface="STIX Two Text"/>
                <a:cs typeface="STIX Two Text"/>
                <a:sym typeface="STIX Two Text"/>
              </a:rPr>
              <a:t>served</a:t>
            </a:r>
            <a:r>
              <a:rPr lang="en-US" sz="3500" b="1" dirty="0">
                <a:solidFill>
                  <a:schemeClr val="dk1"/>
                </a:solidFill>
                <a:latin typeface="STIX Two Text"/>
                <a:ea typeface="STIX Two Text"/>
                <a:cs typeface="STIX Two Text"/>
                <a:sym typeface="STIX Two Text"/>
              </a:rPr>
              <a:t> from a place of </a:t>
            </a:r>
          </a:p>
          <a:p>
            <a:pPr marL="0" lvl="0" indent="0" rtl="0">
              <a:lnSpc>
                <a:spcPct val="115000"/>
              </a:lnSpc>
              <a:spcBef>
                <a:spcPts val="1200"/>
              </a:spcBef>
              <a:spcAft>
                <a:spcPts val="0"/>
              </a:spcAft>
              <a:buNone/>
            </a:pPr>
            <a:r>
              <a:rPr lang="en-US" sz="3500" b="1" dirty="0">
                <a:solidFill>
                  <a:srgbClr val="980000"/>
                </a:solidFill>
                <a:latin typeface="STIX Two Text"/>
                <a:ea typeface="STIX Two Text"/>
                <a:cs typeface="STIX Two Text"/>
                <a:sym typeface="STIX Two Text"/>
              </a:rPr>
              <a:t>authority.</a:t>
            </a:r>
            <a:endParaRPr sz="3500" b="1" dirty="0">
              <a:solidFill>
                <a:srgbClr val="980000"/>
              </a:solidFill>
              <a:latin typeface="STIX Two Text"/>
              <a:ea typeface="STIX Two Text"/>
              <a:cs typeface="STIX Two Text"/>
              <a:sym typeface="STIX Two Text"/>
            </a:endParaRPr>
          </a:p>
          <a:p>
            <a:pPr marL="0" lvl="0" indent="0" rtl="0">
              <a:lnSpc>
                <a:spcPct val="115000"/>
              </a:lnSpc>
              <a:spcBef>
                <a:spcPts val="1200"/>
              </a:spcBef>
              <a:spcAft>
                <a:spcPts val="0"/>
              </a:spcAft>
              <a:buNone/>
            </a:pPr>
            <a:r>
              <a:rPr lang="en-US" sz="3500" b="1" dirty="0">
                <a:solidFill>
                  <a:schemeClr val="dk1"/>
                </a:solidFill>
                <a:latin typeface="STIX Two Text"/>
                <a:ea typeface="STIX Two Text"/>
                <a:cs typeface="STIX Two Text"/>
                <a:sym typeface="STIX Two Text"/>
              </a:rPr>
              <a:t>He did what others </a:t>
            </a:r>
            <a:r>
              <a:rPr lang="en-US" sz="3500" b="1" dirty="0">
                <a:solidFill>
                  <a:srgbClr val="980000"/>
                </a:solidFill>
                <a:latin typeface="STIX Two Text"/>
                <a:ea typeface="STIX Two Text"/>
                <a:cs typeface="STIX Two Text"/>
                <a:sym typeface="STIX Two Text"/>
              </a:rPr>
              <a:t>avoided</a:t>
            </a:r>
            <a:r>
              <a:rPr lang="en-US" sz="3500" b="1" dirty="0">
                <a:solidFill>
                  <a:srgbClr val="C00000"/>
                </a:solidFill>
                <a:latin typeface="STIX Two Text"/>
                <a:ea typeface="STIX Two Text"/>
                <a:cs typeface="STIX Two Text"/>
                <a:sym typeface="STIX Two Text"/>
              </a:rPr>
              <a:t>.</a:t>
            </a:r>
            <a:endParaRPr sz="3500" b="1" dirty="0">
              <a:solidFill>
                <a:schemeClr val="dk1"/>
              </a:solidFill>
              <a:latin typeface="STIX Two Text"/>
              <a:ea typeface="STIX Two Text"/>
              <a:cs typeface="STIX Two Text"/>
              <a:sym typeface="STIX Two Text"/>
            </a:endParaRPr>
          </a:p>
          <a:p>
            <a:pPr marL="0" lvl="0" indent="0" rtl="0">
              <a:lnSpc>
                <a:spcPct val="115000"/>
              </a:lnSpc>
              <a:spcBef>
                <a:spcPts val="1200"/>
              </a:spcBef>
              <a:spcAft>
                <a:spcPts val="0"/>
              </a:spcAft>
              <a:buNone/>
            </a:pPr>
            <a:r>
              <a:rPr lang="en-US" sz="3500" b="1" dirty="0">
                <a:solidFill>
                  <a:schemeClr val="dk1"/>
                </a:solidFill>
                <a:latin typeface="STIX Two Text"/>
                <a:ea typeface="STIX Two Text"/>
                <a:cs typeface="STIX Two Text"/>
                <a:sym typeface="STIX Two Text"/>
              </a:rPr>
              <a:t>He made </a:t>
            </a:r>
            <a:r>
              <a:rPr lang="en-US" sz="3500" b="1" dirty="0">
                <a:solidFill>
                  <a:schemeClr val="dk2"/>
                </a:solidFill>
                <a:latin typeface="STIX Two Text"/>
                <a:ea typeface="STIX Two Text"/>
                <a:cs typeface="STIX Two Text"/>
                <a:sym typeface="STIX Two Text"/>
              </a:rPr>
              <a:t>service</a:t>
            </a:r>
            <a:r>
              <a:rPr lang="en-US" sz="3500" b="1" dirty="0">
                <a:solidFill>
                  <a:schemeClr val="dk1"/>
                </a:solidFill>
                <a:latin typeface="STIX Two Text"/>
                <a:ea typeface="STIX Two Text"/>
                <a:cs typeface="STIX Two Text"/>
                <a:sym typeface="STIX Two Text"/>
              </a:rPr>
              <a:t> </a:t>
            </a:r>
            <a:r>
              <a:rPr lang="en-US" sz="3500" b="1" dirty="0">
                <a:solidFill>
                  <a:srgbClr val="980000"/>
                </a:solidFill>
                <a:latin typeface="STIX Two Text"/>
                <a:ea typeface="STIX Two Text"/>
                <a:cs typeface="STIX Two Text"/>
                <a:sym typeface="STIX Two Text"/>
              </a:rPr>
              <a:t>personal.</a:t>
            </a:r>
            <a:endParaRPr sz="3500" b="1" dirty="0">
              <a:solidFill>
                <a:srgbClr val="980000"/>
              </a:solidFill>
              <a:latin typeface="STIX Two Text"/>
              <a:ea typeface="STIX Two Text"/>
              <a:cs typeface="STIX Two Text"/>
              <a:sym typeface="STIX Two Text"/>
            </a:endParaRPr>
          </a:p>
          <a:p>
            <a:pPr marL="0" lvl="0" indent="0" rtl="0">
              <a:lnSpc>
                <a:spcPct val="115000"/>
              </a:lnSpc>
              <a:spcBef>
                <a:spcPts val="1200"/>
              </a:spcBef>
              <a:spcAft>
                <a:spcPts val="1200"/>
              </a:spcAft>
              <a:buNone/>
            </a:pPr>
            <a:r>
              <a:rPr lang="en-US" sz="3500" b="1" dirty="0">
                <a:solidFill>
                  <a:schemeClr val="dk1"/>
                </a:solidFill>
                <a:latin typeface="STIX Two Text"/>
                <a:ea typeface="STIX Two Text"/>
                <a:cs typeface="STIX Two Text"/>
                <a:sym typeface="STIX Two Text"/>
              </a:rPr>
              <a:t>He connected </a:t>
            </a:r>
            <a:r>
              <a:rPr lang="en-US" sz="3500" b="1" dirty="0">
                <a:solidFill>
                  <a:schemeClr val="dk2"/>
                </a:solidFill>
                <a:latin typeface="STIX Two Text"/>
                <a:ea typeface="STIX Two Text"/>
                <a:cs typeface="STIX Two Text"/>
                <a:sym typeface="STIX Two Text"/>
              </a:rPr>
              <a:t>service</a:t>
            </a:r>
            <a:r>
              <a:rPr lang="en-US" sz="3500" b="1" dirty="0">
                <a:solidFill>
                  <a:schemeClr val="dk1"/>
                </a:solidFill>
                <a:latin typeface="STIX Two Text"/>
                <a:ea typeface="STIX Two Text"/>
                <a:cs typeface="STIX Two Text"/>
                <a:sym typeface="STIX Two Text"/>
              </a:rPr>
              <a:t> to </a:t>
            </a:r>
            <a:r>
              <a:rPr lang="en-US" sz="3500" b="1" dirty="0">
                <a:solidFill>
                  <a:srgbClr val="980000"/>
                </a:solidFill>
                <a:latin typeface="STIX Two Text"/>
                <a:ea typeface="STIX Two Text"/>
                <a:cs typeface="STIX Two Text"/>
                <a:sym typeface="STIX Two Text"/>
              </a:rPr>
              <a:t>love.</a:t>
            </a:r>
            <a:endParaRPr sz="3500" b="1" dirty="0">
              <a:solidFill>
                <a:srgbClr val="980000"/>
              </a:solidFill>
              <a:latin typeface="STIX Two Text"/>
              <a:ea typeface="STIX Two Text"/>
              <a:cs typeface="STIX Two Text"/>
              <a:sym typeface="STIX Two Text"/>
            </a:endParaRPr>
          </a:p>
        </p:txBody>
      </p:sp>
      <p:pic>
        <p:nvPicPr>
          <p:cNvPr id="165" name="Google Shape;165;g3f457fef463_0_139"/>
          <p:cNvPicPr preferRelativeResize="0"/>
          <p:nvPr/>
        </p:nvPicPr>
        <p:blipFill rotWithShape="1">
          <a:blip r:embed="rId3">
            <a:alphaModFix/>
          </a:blip>
          <a:srcRect l="33589" t="28529" r="29837" b="24010"/>
          <a:stretch/>
        </p:blipFill>
        <p:spPr>
          <a:xfrm>
            <a:off x="6653488" y="1661337"/>
            <a:ext cx="5130450" cy="3535325"/>
          </a:xfrm>
          <a:prstGeom prst="rect">
            <a:avLst/>
          </a:prstGeom>
          <a:noFill/>
          <a:ln w="76200" cap="flat" cmpd="sng">
            <a:solidFill>
              <a:schemeClr val="dk2"/>
            </a:solidFill>
            <a:prstDash val="solid"/>
            <a:round/>
            <a:headEnd type="none" w="sm" len="sm"/>
            <a:tailEnd type="none" w="sm" len="sm"/>
          </a:ln>
        </p:spPr>
      </p:pic>
      <p:sp>
        <p:nvSpPr>
          <p:cNvPr id="166" name="Google Shape;166;g3f457fef463_0_139"/>
          <p:cNvSpPr txBox="1"/>
          <p:nvPr/>
        </p:nvSpPr>
        <p:spPr>
          <a:xfrm>
            <a:off x="1161050" y="4747600"/>
            <a:ext cx="9850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3200">
              <a:solidFill>
                <a:srgbClr val="485B71"/>
              </a:solidFill>
              <a:latin typeface="Calibri"/>
              <a:ea typeface="Calibri"/>
              <a:cs typeface="Calibri"/>
              <a:sym typeface="Calibri"/>
            </a:endParaRPr>
          </a:p>
        </p:txBody>
      </p:sp>
      <p:sp>
        <p:nvSpPr>
          <p:cNvPr id="167" name="Google Shape;167;g3f457fef463_0_139"/>
          <p:cNvSpPr txBox="1"/>
          <p:nvPr/>
        </p:nvSpPr>
        <p:spPr>
          <a:xfrm>
            <a:off x="1832100" y="5702342"/>
            <a:ext cx="8431200" cy="8136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1900" b="1" dirty="0">
                <a:solidFill>
                  <a:srgbClr val="38761D"/>
                </a:solidFill>
                <a:latin typeface="STIX Two Text"/>
                <a:ea typeface="STIX Two Text"/>
                <a:cs typeface="STIX Two Text"/>
                <a:sym typeface="STIX Two Text"/>
              </a:rPr>
              <a:t>This wasn’t a symbolic gesture in their culture, it was the </a:t>
            </a:r>
            <a:endParaRPr sz="1900" b="1" dirty="0">
              <a:solidFill>
                <a:srgbClr val="38761D"/>
              </a:solidFill>
              <a:latin typeface="STIX Two Text"/>
              <a:ea typeface="STIX Two Text"/>
              <a:cs typeface="STIX Two Text"/>
              <a:sym typeface="STIX Two Text"/>
            </a:endParaRPr>
          </a:p>
          <a:p>
            <a:pPr marL="0" lvl="0" indent="0" algn="ctr" rtl="0">
              <a:lnSpc>
                <a:spcPct val="115000"/>
              </a:lnSpc>
              <a:spcBef>
                <a:spcPts val="0"/>
              </a:spcBef>
              <a:spcAft>
                <a:spcPts val="0"/>
              </a:spcAft>
              <a:buNone/>
            </a:pPr>
            <a:r>
              <a:rPr lang="en-US" sz="1900" b="1" dirty="0">
                <a:solidFill>
                  <a:schemeClr val="dk2"/>
                </a:solidFill>
                <a:latin typeface="STIX Two Text"/>
                <a:ea typeface="STIX Two Text"/>
                <a:cs typeface="STIX Two Text"/>
                <a:sym typeface="STIX Two Text"/>
              </a:rPr>
              <a:t>lowest servant’s job, reserved for those with no status.</a:t>
            </a:r>
            <a:endParaRPr sz="2200" b="1" dirty="0">
              <a:solidFill>
                <a:srgbClr val="980000"/>
              </a:solidFill>
              <a:latin typeface="STIX Two Text"/>
              <a:ea typeface="STIX Two Text"/>
              <a:cs typeface="STIX Two Text"/>
              <a:sym typeface="STIX Two Tex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7">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g3f457fef463_0_105"/>
          <p:cNvSpPr txBox="1"/>
          <p:nvPr/>
        </p:nvSpPr>
        <p:spPr>
          <a:xfrm>
            <a:off x="283825" y="1308950"/>
            <a:ext cx="8191500" cy="5115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700">
              <a:solidFill>
                <a:schemeClr val="dk2"/>
              </a:solidFill>
              <a:latin typeface="STIX Two Text"/>
              <a:ea typeface="STIX Two Text"/>
              <a:cs typeface="STIX Two Text"/>
              <a:sym typeface="STIX Two Text"/>
            </a:endParaRPr>
          </a:p>
          <a:p>
            <a:pPr marL="0" lvl="0" indent="0" algn="l" rtl="0">
              <a:spcBef>
                <a:spcPts val="0"/>
              </a:spcBef>
              <a:spcAft>
                <a:spcPts val="0"/>
              </a:spcAft>
              <a:buClr>
                <a:schemeClr val="dk1"/>
              </a:buClr>
              <a:buSzPts val="2800"/>
              <a:buFont typeface="Arial"/>
              <a:buNone/>
            </a:pPr>
            <a:r>
              <a:rPr lang="en-US" sz="3500">
                <a:solidFill>
                  <a:schemeClr val="dk1"/>
                </a:solidFill>
                <a:latin typeface="STIX Two Text"/>
                <a:ea typeface="STIX Two Text"/>
                <a:cs typeface="STIX Two Text"/>
                <a:sym typeface="STIX Two Text"/>
              </a:rPr>
              <a:t>Over time it’s possible to become more committed to:</a:t>
            </a:r>
            <a:endParaRPr sz="3500">
              <a:solidFill>
                <a:schemeClr val="dk1"/>
              </a:solidFill>
              <a:latin typeface="STIX Two Text"/>
              <a:ea typeface="STIX Two Text"/>
              <a:cs typeface="STIX Two Text"/>
              <a:sym typeface="STIX Two Text"/>
            </a:endParaRPr>
          </a:p>
          <a:p>
            <a:pPr marL="863600" lvl="0" indent="-382588" algn="l" rtl="0">
              <a:spcBef>
                <a:spcPts val="560"/>
              </a:spcBef>
              <a:spcAft>
                <a:spcPts val="0"/>
              </a:spcAft>
              <a:buClr>
                <a:srgbClr val="38761D"/>
              </a:buClr>
              <a:buSzPts val="3500"/>
              <a:buChar char="•"/>
            </a:pPr>
            <a:r>
              <a:rPr lang="en-US" sz="3500">
                <a:solidFill>
                  <a:srgbClr val="38761D"/>
                </a:solidFill>
                <a:latin typeface="STIX Two Text"/>
                <a:ea typeface="STIX Two Text"/>
                <a:cs typeface="STIX Two Text"/>
                <a:sym typeface="STIX Two Text"/>
              </a:rPr>
              <a:t>the </a:t>
            </a:r>
            <a:r>
              <a:rPr lang="en-US" sz="3500" b="1">
                <a:solidFill>
                  <a:srgbClr val="38761D"/>
                </a:solidFill>
                <a:latin typeface="STIX Two Text"/>
                <a:ea typeface="STIX Two Text"/>
                <a:cs typeface="STIX Two Text"/>
                <a:sym typeface="STIX Two Text"/>
              </a:rPr>
              <a:t>ministry</a:t>
            </a:r>
            <a:endParaRPr sz="3700" b="1">
              <a:solidFill>
                <a:srgbClr val="38761D"/>
              </a:solidFill>
              <a:latin typeface="Calibri"/>
              <a:ea typeface="Calibri"/>
              <a:cs typeface="Calibri"/>
              <a:sym typeface="Calibri"/>
            </a:endParaRPr>
          </a:p>
          <a:p>
            <a:pPr marL="863600" lvl="0" indent="-382588" algn="l" rtl="0">
              <a:spcBef>
                <a:spcPts val="560"/>
              </a:spcBef>
              <a:spcAft>
                <a:spcPts val="0"/>
              </a:spcAft>
              <a:buClr>
                <a:srgbClr val="38761D"/>
              </a:buClr>
              <a:buSzPts val="3500"/>
              <a:buChar char="•"/>
            </a:pPr>
            <a:r>
              <a:rPr lang="en-US" sz="3500">
                <a:solidFill>
                  <a:srgbClr val="38761D"/>
                </a:solidFill>
                <a:latin typeface="STIX Two Text"/>
                <a:ea typeface="STIX Two Text"/>
                <a:cs typeface="STIX Two Text"/>
                <a:sym typeface="STIX Two Text"/>
              </a:rPr>
              <a:t>the </a:t>
            </a:r>
            <a:r>
              <a:rPr lang="en-US" sz="3500" b="1">
                <a:solidFill>
                  <a:srgbClr val="38761D"/>
                </a:solidFill>
                <a:latin typeface="STIX Two Text"/>
                <a:ea typeface="STIX Two Text"/>
                <a:cs typeface="STIX Two Text"/>
                <a:sym typeface="STIX Two Text"/>
              </a:rPr>
              <a:t>schedule</a:t>
            </a:r>
            <a:endParaRPr sz="3500" b="1">
              <a:solidFill>
                <a:srgbClr val="38761D"/>
              </a:solidFill>
              <a:latin typeface="Calibri"/>
              <a:ea typeface="Calibri"/>
              <a:cs typeface="Calibri"/>
              <a:sym typeface="Calibri"/>
            </a:endParaRPr>
          </a:p>
          <a:p>
            <a:pPr marL="863600" lvl="0" indent="-382588" algn="l" rtl="0">
              <a:spcBef>
                <a:spcPts val="560"/>
              </a:spcBef>
              <a:spcAft>
                <a:spcPts val="0"/>
              </a:spcAft>
              <a:buClr>
                <a:srgbClr val="38761D"/>
              </a:buClr>
              <a:buSzPts val="3500"/>
              <a:buChar char="•"/>
            </a:pPr>
            <a:r>
              <a:rPr lang="en-US" sz="3500">
                <a:solidFill>
                  <a:srgbClr val="38761D"/>
                </a:solidFill>
                <a:latin typeface="STIX Two Text"/>
                <a:ea typeface="STIX Two Text"/>
                <a:cs typeface="STIX Two Text"/>
                <a:sym typeface="STIX Two Text"/>
              </a:rPr>
              <a:t>the </a:t>
            </a:r>
            <a:r>
              <a:rPr lang="en-US" sz="3500" b="1">
                <a:solidFill>
                  <a:srgbClr val="38761D"/>
                </a:solidFill>
                <a:latin typeface="STIX Two Text"/>
                <a:ea typeface="STIX Two Text"/>
                <a:cs typeface="STIX Two Text"/>
                <a:sym typeface="STIX Two Text"/>
              </a:rPr>
              <a:t>organization</a:t>
            </a:r>
            <a:endParaRPr sz="3500" b="1">
              <a:solidFill>
                <a:srgbClr val="38761D"/>
              </a:solidFill>
              <a:latin typeface="Calibri"/>
              <a:ea typeface="Calibri"/>
              <a:cs typeface="Calibri"/>
              <a:sym typeface="Calibri"/>
            </a:endParaRPr>
          </a:p>
          <a:p>
            <a:pPr marL="863600" lvl="0" indent="-382588" algn="l" rtl="0">
              <a:spcBef>
                <a:spcPts val="560"/>
              </a:spcBef>
              <a:spcAft>
                <a:spcPts val="0"/>
              </a:spcAft>
              <a:buClr>
                <a:schemeClr val="dk2"/>
              </a:buClr>
              <a:buSzPts val="3500"/>
              <a:buChar char="•"/>
            </a:pPr>
            <a:r>
              <a:rPr lang="en-US" sz="3500">
                <a:solidFill>
                  <a:srgbClr val="38761D"/>
                </a:solidFill>
                <a:latin typeface="STIX Two Text"/>
                <a:ea typeface="STIX Two Text"/>
                <a:cs typeface="STIX Two Text"/>
                <a:sym typeface="STIX Two Text"/>
              </a:rPr>
              <a:t>the</a:t>
            </a:r>
            <a:r>
              <a:rPr lang="en-US" sz="3500" b="1">
                <a:solidFill>
                  <a:srgbClr val="38761D"/>
                </a:solidFill>
                <a:latin typeface="STIX Two Text"/>
                <a:ea typeface="STIX Two Text"/>
                <a:cs typeface="STIX Two Text"/>
                <a:sym typeface="STIX Two Text"/>
              </a:rPr>
              <a:t> traditions</a:t>
            </a:r>
            <a:endParaRPr sz="3500" b="1">
              <a:solidFill>
                <a:srgbClr val="38761D"/>
              </a:solidFill>
              <a:latin typeface="STIX Two Text"/>
              <a:ea typeface="STIX Two Text"/>
              <a:cs typeface="STIX Two Text"/>
              <a:sym typeface="STIX Two Text"/>
            </a:endParaRPr>
          </a:p>
          <a:p>
            <a:pPr marL="9525" lvl="0" indent="0" algn="l" rtl="0">
              <a:spcBef>
                <a:spcPts val="560"/>
              </a:spcBef>
              <a:spcAft>
                <a:spcPts val="0"/>
              </a:spcAft>
              <a:buClr>
                <a:schemeClr val="dk1"/>
              </a:buClr>
              <a:buSzPts val="2800"/>
              <a:buFont typeface="Arial"/>
              <a:buNone/>
            </a:pPr>
            <a:r>
              <a:rPr lang="en-US" sz="3500">
                <a:solidFill>
                  <a:schemeClr val="dk1"/>
                </a:solidFill>
                <a:latin typeface="STIX Two Text"/>
                <a:ea typeface="STIX Two Text"/>
                <a:cs typeface="STIX Two Text"/>
                <a:sym typeface="STIX Two Text"/>
              </a:rPr>
              <a:t>than we are to</a:t>
            </a:r>
            <a:r>
              <a:rPr lang="en-US" sz="3500">
                <a:solidFill>
                  <a:schemeClr val="dk2"/>
                </a:solidFill>
                <a:latin typeface="STIX Two Text"/>
                <a:ea typeface="STIX Two Text"/>
                <a:cs typeface="STIX Two Text"/>
                <a:sym typeface="STIX Two Text"/>
              </a:rPr>
              <a:t> </a:t>
            </a:r>
            <a:r>
              <a:rPr lang="en-US" sz="3500" b="1">
                <a:solidFill>
                  <a:srgbClr val="980000"/>
                </a:solidFill>
                <a:latin typeface="STIX Two Text"/>
                <a:ea typeface="STIX Two Text"/>
                <a:cs typeface="STIX Two Text"/>
                <a:sym typeface="STIX Two Text"/>
              </a:rPr>
              <a:t>Christ Himself.</a:t>
            </a:r>
            <a:endParaRPr sz="3500" b="1">
              <a:solidFill>
                <a:srgbClr val="980000"/>
              </a:solidFill>
              <a:latin typeface="Calibri"/>
              <a:ea typeface="Calibri"/>
              <a:cs typeface="Calibri"/>
              <a:sym typeface="Calibri"/>
            </a:endParaRPr>
          </a:p>
          <a:p>
            <a:pPr marL="0" lvl="0" indent="0" algn="ctr" rtl="0">
              <a:lnSpc>
                <a:spcPct val="115000"/>
              </a:lnSpc>
              <a:spcBef>
                <a:spcPts val="1200"/>
              </a:spcBef>
              <a:spcAft>
                <a:spcPts val="1200"/>
              </a:spcAft>
              <a:buNone/>
            </a:pPr>
            <a:endParaRPr sz="3500" b="1">
              <a:solidFill>
                <a:srgbClr val="980000"/>
              </a:solidFill>
              <a:latin typeface="STIX Two Text"/>
              <a:ea typeface="STIX Two Text"/>
              <a:cs typeface="STIX Two Text"/>
              <a:sym typeface="STIX Two Text"/>
            </a:endParaRPr>
          </a:p>
        </p:txBody>
      </p:sp>
      <p:sp>
        <p:nvSpPr>
          <p:cNvPr id="173" name="Google Shape;173;g3f457fef463_0_105"/>
          <p:cNvSpPr txBox="1"/>
          <p:nvPr/>
        </p:nvSpPr>
        <p:spPr>
          <a:xfrm>
            <a:off x="0" y="0"/>
            <a:ext cx="119004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6000" b="1">
                <a:solidFill>
                  <a:schemeClr val="dk2"/>
                </a:solidFill>
                <a:latin typeface="STIX Two Text"/>
                <a:ea typeface="STIX Two Text"/>
                <a:cs typeface="STIX Two Text"/>
                <a:sym typeface="STIX Two Text"/>
              </a:rPr>
              <a:t>What are we Committed to?</a:t>
            </a:r>
            <a:endParaRPr/>
          </a:p>
        </p:txBody>
      </p:sp>
      <p:pic>
        <p:nvPicPr>
          <p:cNvPr id="174" name="Google Shape;174;g3f457fef463_0_105"/>
          <p:cNvPicPr preferRelativeResize="0"/>
          <p:nvPr/>
        </p:nvPicPr>
        <p:blipFill rotWithShape="1">
          <a:blip r:embed="rId3">
            <a:alphaModFix/>
          </a:blip>
          <a:srcRect l="15609" t="25448" r="17313" b="32258"/>
          <a:stretch/>
        </p:blipFill>
        <p:spPr>
          <a:xfrm>
            <a:off x="4766250" y="2425643"/>
            <a:ext cx="7286626" cy="258307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g3f457fef463_0_57"/>
          <p:cNvSpPr txBox="1"/>
          <p:nvPr/>
        </p:nvSpPr>
        <p:spPr>
          <a:xfrm>
            <a:off x="5617825" y="1695700"/>
            <a:ext cx="6570900" cy="442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800" i="1" dirty="0">
                <a:solidFill>
                  <a:schemeClr val="dk2"/>
                </a:solidFill>
                <a:latin typeface="STIX Two Text"/>
                <a:ea typeface="STIX Two Text"/>
                <a:cs typeface="STIX Two Text"/>
                <a:sym typeface="STIX Two Text"/>
              </a:rPr>
              <a:t>Yes, I am the Vine; you are the branches. Whoever lives in me and I in him shall produce a large crop of fruit. For apart from me you can’t do a thing.</a:t>
            </a:r>
            <a:endParaRPr sz="3800" dirty="0">
              <a:solidFill>
                <a:schemeClr val="dk2"/>
              </a:solidFill>
              <a:latin typeface="Calibri"/>
              <a:ea typeface="Calibri"/>
              <a:cs typeface="Calibri"/>
              <a:sym typeface="Calibri"/>
            </a:endParaRPr>
          </a:p>
          <a:p>
            <a:pPr marL="0" lvl="0" indent="0" algn="ctr" rtl="0">
              <a:spcBef>
                <a:spcPts val="560"/>
              </a:spcBef>
              <a:spcAft>
                <a:spcPts val="0"/>
              </a:spcAft>
              <a:buNone/>
            </a:pPr>
            <a:r>
              <a:rPr lang="en-US" sz="3800" dirty="0">
                <a:solidFill>
                  <a:schemeClr val="dk1"/>
                </a:solidFill>
                <a:latin typeface="STIX Two Text"/>
                <a:ea typeface="STIX Two Text"/>
                <a:cs typeface="STIX Two Text"/>
                <a:sym typeface="STIX Two Text"/>
              </a:rPr>
              <a:t>	              	</a:t>
            </a:r>
            <a:endParaRPr sz="3800" dirty="0">
              <a:solidFill>
                <a:schemeClr val="dk1"/>
              </a:solidFill>
              <a:latin typeface="STIX Two Text"/>
              <a:ea typeface="STIX Two Text"/>
              <a:cs typeface="STIX Two Text"/>
              <a:sym typeface="STIX Two Text"/>
            </a:endParaRPr>
          </a:p>
          <a:p>
            <a:pPr marL="0" lvl="0" indent="0" algn="ctr" rtl="0">
              <a:spcBef>
                <a:spcPts val="560"/>
              </a:spcBef>
              <a:spcAft>
                <a:spcPts val="0"/>
              </a:spcAft>
              <a:buNone/>
            </a:pPr>
            <a:r>
              <a:rPr lang="en-US" sz="3800" dirty="0">
                <a:solidFill>
                  <a:schemeClr val="dk1"/>
                </a:solidFill>
                <a:latin typeface="STIX Two Text"/>
                <a:ea typeface="STIX Two Text"/>
                <a:cs typeface="STIX Two Text"/>
                <a:sym typeface="STIX Two Text"/>
              </a:rPr>
              <a:t>            </a:t>
            </a:r>
            <a:r>
              <a:rPr lang="en-US" sz="3200" dirty="0">
                <a:solidFill>
                  <a:schemeClr val="dk1"/>
                </a:solidFill>
                <a:latin typeface="STIX Two Text"/>
                <a:ea typeface="STIX Two Text"/>
                <a:cs typeface="STIX Two Text"/>
                <a:sym typeface="STIX Two Text"/>
              </a:rPr>
              <a:t>   John 15:5 (TLB)</a:t>
            </a:r>
            <a:endParaRPr sz="3200" dirty="0"/>
          </a:p>
        </p:txBody>
      </p:sp>
      <p:pic>
        <p:nvPicPr>
          <p:cNvPr id="180" name="Google Shape;180;g3f457fef463_0_57"/>
          <p:cNvPicPr preferRelativeResize="0"/>
          <p:nvPr/>
        </p:nvPicPr>
        <p:blipFill rotWithShape="1">
          <a:blip r:embed="rId3">
            <a:alphaModFix/>
          </a:blip>
          <a:srcRect l="36857" t="22957" r="32974" b="31619"/>
          <a:stretch/>
        </p:blipFill>
        <p:spPr>
          <a:xfrm>
            <a:off x="375725" y="1695700"/>
            <a:ext cx="5108751" cy="4324700"/>
          </a:xfrm>
          <a:prstGeom prst="rect">
            <a:avLst/>
          </a:prstGeom>
          <a:noFill/>
          <a:ln w="76200" cap="flat" cmpd="sng">
            <a:solidFill>
              <a:schemeClr val="dk2"/>
            </a:solidFill>
            <a:prstDash val="solid"/>
            <a:round/>
            <a:headEnd type="none" w="sm" len="sm"/>
            <a:tailEnd type="none" w="sm" len="sm"/>
          </a:ln>
        </p:spPr>
      </p:pic>
      <p:sp>
        <p:nvSpPr>
          <p:cNvPr id="181" name="Google Shape;181;g3f457fef463_0_57"/>
          <p:cNvSpPr txBox="1"/>
          <p:nvPr/>
        </p:nvSpPr>
        <p:spPr>
          <a:xfrm>
            <a:off x="533400" y="190500"/>
            <a:ext cx="110472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6000" b="1">
                <a:solidFill>
                  <a:schemeClr val="dk2"/>
                </a:solidFill>
                <a:latin typeface="STIX Two Text"/>
                <a:ea typeface="STIX Two Text"/>
                <a:cs typeface="STIX Two Text"/>
                <a:sym typeface="STIX Two Text"/>
              </a:rPr>
              <a:t>Keeping </a:t>
            </a:r>
            <a:r>
              <a:rPr lang="en-US" sz="6000" b="1">
                <a:solidFill>
                  <a:srgbClr val="980000"/>
                </a:solidFill>
                <a:latin typeface="STIX Two Text"/>
                <a:ea typeface="STIX Two Text"/>
                <a:cs typeface="STIX Two Text"/>
                <a:sym typeface="STIX Two Text"/>
              </a:rPr>
              <a:t>Christ</a:t>
            </a:r>
            <a:r>
              <a:rPr lang="en-US" sz="6000" b="1">
                <a:solidFill>
                  <a:schemeClr val="dk2"/>
                </a:solidFill>
                <a:latin typeface="STIX Two Text"/>
                <a:ea typeface="STIX Two Text"/>
                <a:cs typeface="STIX Two Text"/>
                <a:sym typeface="STIX Two Text"/>
              </a:rPr>
              <a:t> at the Center</a:t>
            </a:r>
            <a:endParaRPr sz="4400" b="1">
              <a:solidFill>
                <a:schemeClr val="dk2"/>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g3f457fef463_0_69"/>
          <p:cNvSpPr txBox="1"/>
          <p:nvPr/>
        </p:nvSpPr>
        <p:spPr>
          <a:xfrm>
            <a:off x="779125" y="762250"/>
            <a:ext cx="10172700" cy="5418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6800" dirty="0">
                <a:solidFill>
                  <a:schemeClr val="dk1"/>
                </a:solidFill>
                <a:latin typeface="STIX Two Text"/>
                <a:ea typeface="STIX Two Text"/>
                <a:cs typeface="STIX Two Text"/>
                <a:sym typeface="STIX Two Text"/>
              </a:rPr>
              <a:t>What happens when we begin serving </a:t>
            </a:r>
            <a:r>
              <a:rPr lang="en-US" sz="6800" b="1" dirty="0">
                <a:solidFill>
                  <a:srgbClr val="38761D"/>
                </a:solidFill>
                <a:latin typeface="STIX Two Text"/>
                <a:ea typeface="STIX Two Text"/>
                <a:cs typeface="STIX Two Text"/>
                <a:sym typeface="STIX Two Text"/>
              </a:rPr>
              <a:t>for</a:t>
            </a:r>
            <a:r>
              <a:rPr lang="en-US" sz="6800" dirty="0">
                <a:solidFill>
                  <a:srgbClr val="38761D"/>
                </a:solidFill>
                <a:latin typeface="STIX Two Text"/>
                <a:ea typeface="STIX Two Text"/>
                <a:cs typeface="STIX Two Text"/>
                <a:sym typeface="STIX Two Text"/>
              </a:rPr>
              <a:t> </a:t>
            </a:r>
            <a:r>
              <a:rPr lang="en-US" sz="6800" b="1" dirty="0">
                <a:solidFill>
                  <a:srgbClr val="38761D"/>
                </a:solidFill>
                <a:latin typeface="STIX Two Text"/>
                <a:ea typeface="STIX Two Text"/>
                <a:cs typeface="STIX Two Text"/>
                <a:sym typeface="STIX Two Text"/>
              </a:rPr>
              <a:t>Kairos</a:t>
            </a:r>
            <a:r>
              <a:rPr lang="en-US" sz="6800" dirty="0">
                <a:solidFill>
                  <a:schemeClr val="dk1"/>
                </a:solidFill>
                <a:latin typeface="STIX Two Text"/>
                <a:ea typeface="STIX Two Text"/>
                <a:cs typeface="STIX Two Text"/>
                <a:sym typeface="STIX Two Text"/>
              </a:rPr>
              <a:t> instead of serving </a:t>
            </a:r>
            <a:endParaRPr sz="6800" dirty="0">
              <a:solidFill>
                <a:schemeClr val="dk1"/>
              </a:solidFill>
              <a:latin typeface="STIX Two Text"/>
              <a:ea typeface="STIX Two Text"/>
              <a:cs typeface="STIX Two Text"/>
              <a:sym typeface="STIX Two Text"/>
            </a:endParaRPr>
          </a:p>
          <a:p>
            <a:pPr marL="0" lvl="0" indent="0" algn="ctr" rtl="0">
              <a:spcBef>
                <a:spcPts val="0"/>
              </a:spcBef>
              <a:spcAft>
                <a:spcPts val="0"/>
              </a:spcAft>
              <a:buNone/>
            </a:pPr>
            <a:r>
              <a:rPr lang="en-US" sz="6800" b="1" dirty="0">
                <a:solidFill>
                  <a:srgbClr val="980000"/>
                </a:solidFill>
                <a:latin typeface="STIX Two Text"/>
                <a:ea typeface="STIX Two Text"/>
                <a:cs typeface="STIX Two Text"/>
                <a:sym typeface="STIX Two Text"/>
              </a:rPr>
              <a:t>from our relationship </a:t>
            </a:r>
            <a:endParaRPr sz="6800" b="1" dirty="0">
              <a:solidFill>
                <a:srgbClr val="980000"/>
              </a:solidFill>
              <a:latin typeface="STIX Two Text"/>
              <a:ea typeface="STIX Two Text"/>
              <a:cs typeface="STIX Two Text"/>
              <a:sym typeface="STIX Two Text"/>
            </a:endParaRPr>
          </a:p>
          <a:p>
            <a:pPr marL="0" lvl="0" indent="0" algn="ctr" rtl="0">
              <a:spcBef>
                <a:spcPts val="0"/>
              </a:spcBef>
              <a:spcAft>
                <a:spcPts val="0"/>
              </a:spcAft>
              <a:buClr>
                <a:schemeClr val="dk1"/>
              </a:buClr>
              <a:buFont typeface="Arial"/>
              <a:buNone/>
            </a:pPr>
            <a:r>
              <a:rPr lang="en-US" sz="6800" b="1" dirty="0">
                <a:solidFill>
                  <a:srgbClr val="980000"/>
                </a:solidFill>
                <a:latin typeface="STIX Two Text"/>
                <a:ea typeface="STIX Two Text"/>
                <a:cs typeface="STIX Two Text"/>
                <a:sym typeface="STIX Two Text"/>
              </a:rPr>
              <a:t>with</a:t>
            </a:r>
            <a:r>
              <a:rPr lang="en-US" sz="6800" b="1" dirty="0">
                <a:solidFill>
                  <a:schemeClr val="dk2"/>
                </a:solidFill>
                <a:latin typeface="STIX Two Text"/>
                <a:ea typeface="STIX Two Text"/>
                <a:cs typeface="STIX Two Text"/>
                <a:sym typeface="STIX Two Text"/>
              </a:rPr>
              <a:t> </a:t>
            </a:r>
            <a:r>
              <a:rPr lang="en-US" sz="6800" b="1" dirty="0">
                <a:solidFill>
                  <a:srgbClr val="980000"/>
                </a:solidFill>
                <a:latin typeface="STIX Two Text"/>
                <a:ea typeface="STIX Two Text"/>
                <a:cs typeface="STIX Two Text"/>
                <a:sym typeface="STIX Two Text"/>
              </a:rPr>
              <a:t>Christ</a:t>
            </a:r>
            <a:r>
              <a:rPr lang="en-US" sz="6800" b="1" dirty="0">
                <a:solidFill>
                  <a:schemeClr val="tx1"/>
                </a:solidFill>
                <a:latin typeface="STIX Two Text"/>
                <a:ea typeface="STIX Two Text"/>
                <a:cs typeface="STIX Two Text"/>
                <a:sym typeface="STIX Two Text"/>
              </a:rPr>
              <a:t>?</a:t>
            </a:r>
            <a:r>
              <a:rPr lang="en-US" sz="6800" dirty="0">
                <a:solidFill>
                  <a:srgbClr val="C00000"/>
                </a:solidFill>
                <a:latin typeface="STIX Two Text"/>
                <a:ea typeface="STIX Two Text"/>
                <a:cs typeface="STIX Two Text"/>
                <a:sym typeface="STIX Two Text"/>
              </a:rPr>
              <a:t> </a:t>
            </a:r>
            <a:endParaRPr sz="3900" dirty="0">
              <a:solidFill>
                <a:srgbClr val="C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8"/>
          <p:cNvSpPr txBox="1">
            <a:spLocks noGrp="1"/>
          </p:cNvSpPr>
          <p:nvPr>
            <p:ph type="title"/>
          </p:nvPr>
        </p:nvSpPr>
        <p:spPr>
          <a:xfrm>
            <a:off x="0" y="1378425"/>
            <a:ext cx="12520800" cy="10299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STIX Two Text"/>
              <a:buNone/>
            </a:pPr>
            <a:r>
              <a:rPr lang="en-US" sz="6000" b="1">
                <a:solidFill>
                  <a:schemeClr val="dk2"/>
                </a:solidFill>
                <a:latin typeface="STIX Two Text"/>
                <a:ea typeface="STIX Two Text"/>
                <a:cs typeface="STIX Two Text"/>
                <a:sym typeface="STIX Two Text"/>
              </a:rPr>
              <a:t>The Hidden Danger of Recognition</a:t>
            </a:r>
            <a:endParaRPr b="1">
              <a:solidFill>
                <a:schemeClr val="dk2"/>
              </a:solidFill>
            </a:endParaRPr>
          </a:p>
        </p:txBody>
      </p:sp>
      <p:sp>
        <p:nvSpPr>
          <p:cNvPr id="192" name="Google Shape;192;p8"/>
          <p:cNvSpPr txBox="1">
            <a:spLocks noGrp="1"/>
          </p:cNvSpPr>
          <p:nvPr>
            <p:ph type="body" idx="1"/>
          </p:nvPr>
        </p:nvSpPr>
        <p:spPr>
          <a:xfrm>
            <a:off x="643474" y="2590800"/>
            <a:ext cx="5383398" cy="358139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800"/>
              <a:buNone/>
            </a:pPr>
            <a:r>
              <a:rPr lang="en-US">
                <a:solidFill>
                  <a:schemeClr val="dk1"/>
                </a:solidFill>
                <a:latin typeface="STIX Two Text"/>
                <a:ea typeface="STIX Two Text"/>
                <a:cs typeface="STIX Two Text"/>
                <a:sym typeface="STIX Two Text"/>
              </a:rPr>
              <a:t>Sometimes our flesh wants:</a:t>
            </a:r>
            <a:endParaRPr/>
          </a:p>
          <a:p>
            <a:pPr marL="863600" lvl="0" indent="-338138" algn="l" rtl="0">
              <a:spcBef>
                <a:spcPts val="560"/>
              </a:spcBef>
              <a:spcAft>
                <a:spcPts val="0"/>
              </a:spcAft>
              <a:buClr>
                <a:srgbClr val="980000"/>
              </a:buClr>
              <a:buSzPts val="2800"/>
              <a:buChar char="•"/>
            </a:pPr>
            <a:r>
              <a:rPr lang="en-US" b="1">
                <a:solidFill>
                  <a:srgbClr val="980000"/>
                </a:solidFill>
                <a:latin typeface="STIX Two Text"/>
                <a:ea typeface="STIX Two Text"/>
                <a:cs typeface="STIX Two Text"/>
                <a:sym typeface="STIX Two Text"/>
              </a:rPr>
              <a:t>appreciation</a:t>
            </a:r>
            <a:endParaRPr b="1">
              <a:solidFill>
                <a:srgbClr val="980000"/>
              </a:solidFill>
            </a:endParaRPr>
          </a:p>
          <a:p>
            <a:pPr marL="863600" lvl="0" indent="-338138" algn="l" rtl="0">
              <a:spcBef>
                <a:spcPts val="560"/>
              </a:spcBef>
              <a:spcAft>
                <a:spcPts val="0"/>
              </a:spcAft>
              <a:buClr>
                <a:srgbClr val="980000"/>
              </a:buClr>
              <a:buSzPts val="2800"/>
              <a:buChar char="•"/>
            </a:pPr>
            <a:r>
              <a:rPr lang="en-US" b="1">
                <a:solidFill>
                  <a:srgbClr val="980000"/>
                </a:solidFill>
                <a:latin typeface="STIX Two Text"/>
                <a:ea typeface="STIX Two Text"/>
                <a:cs typeface="STIX Two Text"/>
                <a:sym typeface="STIX Two Text"/>
              </a:rPr>
              <a:t>influence</a:t>
            </a:r>
            <a:endParaRPr b="1">
              <a:solidFill>
                <a:srgbClr val="980000"/>
              </a:solidFill>
            </a:endParaRPr>
          </a:p>
          <a:p>
            <a:pPr marL="863600" lvl="0" indent="-338138" algn="l" rtl="0">
              <a:spcBef>
                <a:spcPts val="560"/>
              </a:spcBef>
              <a:spcAft>
                <a:spcPts val="0"/>
              </a:spcAft>
              <a:buClr>
                <a:srgbClr val="980000"/>
              </a:buClr>
              <a:buSzPts val="2800"/>
              <a:buChar char="•"/>
            </a:pPr>
            <a:r>
              <a:rPr lang="en-US" b="1">
                <a:solidFill>
                  <a:srgbClr val="980000"/>
                </a:solidFill>
                <a:latin typeface="STIX Two Text"/>
                <a:ea typeface="STIX Two Text"/>
                <a:cs typeface="STIX Two Text"/>
                <a:sym typeface="STIX Two Text"/>
              </a:rPr>
              <a:t>position</a:t>
            </a:r>
            <a:endParaRPr b="1">
              <a:solidFill>
                <a:srgbClr val="980000"/>
              </a:solidFill>
            </a:endParaRPr>
          </a:p>
          <a:p>
            <a:pPr marL="863600" lvl="0" indent="-338138" algn="l" rtl="0">
              <a:spcBef>
                <a:spcPts val="560"/>
              </a:spcBef>
              <a:spcAft>
                <a:spcPts val="0"/>
              </a:spcAft>
              <a:buClr>
                <a:srgbClr val="980000"/>
              </a:buClr>
              <a:buSzPts val="2800"/>
              <a:buChar char="•"/>
            </a:pPr>
            <a:r>
              <a:rPr lang="en-US" b="1">
                <a:solidFill>
                  <a:srgbClr val="980000"/>
                </a:solidFill>
                <a:latin typeface="STIX Two Text"/>
                <a:ea typeface="STIX Two Text"/>
                <a:cs typeface="STIX Two Text"/>
                <a:sym typeface="STIX Two Text"/>
              </a:rPr>
              <a:t>recognition</a:t>
            </a:r>
            <a:endParaRPr b="1">
              <a:solidFill>
                <a:srgbClr val="980000"/>
              </a:solidFill>
            </a:endParaRPr>
          </a:p>
          <a:p>
            <a:pPr marL="9525" lvl="0" indent="0" algn="l" rtl="0">
              <a:spcBef>
                <a:spcPts val="560"/>
              </a:spcBef>
              <a:spcAft>
                <a:spcPts val="0"/>
              </a:spcAft>
              <a:buClr>
                <a:schemeClr val="dk1"/>
              </a:buClr>
              <a:buSzPts val="2800"/>
              <a:buNone/>
            </a:pPr>
            <a:r>
              <a:rPr lang="en-US">
                <a:solidFill>
                  <a:schemeClr val="dk1"/>
                </a:solidFill>
                <a:latin typeface="STIX Two Text"/>
                <a:ea typeface="STIX Two Text"/>
                <a:cs typeface="STIX Two Text"/>
                <a:sym typeface="STIX Two Text"/>
              </a:rPr>
              <a:t>Most of us would never admit it, but all of us battle it.</a:t>
            </a:r>
            <a:endParaRPr/>
          </a:p>
        </p:txBody>
      </p:sp>
      <p:sp>
        <p:nvSpPr>
          <p:cNvPr id="193" name="Google Shape;193;p8"/>
          <p:cNvSpPr txBox="1">
            <a:spLocks noGrp="1"/>
          </p:cNvSpPr>
          <p:nvPr>
            <p:ph type="body" idx="2"/>
          </p:nvPr>
        </p:nvSpPr>
        <p:spPr>
          <a:xfrm>
            <a:off x="6230019" y="2590800"/>
            <a:ext cx="5383398" cy="3581397"/>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dk1"/>
              </a:buClr>
              <a:buSzPts val="2800"/>
              <a:buNone/>
            </a:pPr>
            <a:r>
              <a:rPr lang="en-US" sz="4000" i="1" dirty="0">
                <a:solidFill>
                  <a:schemeClr val="dk2"/>
                </a:solidFill>
                <a:latin typeface="STIX Two Text"/>
                <a:ea typeface="STIX Two Text"/>
                <a:cs typeface="STIX Two Text"/>
                <a:sym typeface="STIX Two Text"/>
              </a:rPr>
              <a:t>When you do good deeds, don’t try to show off. If you do, you won’t get a reward from your Father in heaven.  </a:t>
            </a:r>
            <a:r>
              <a:rPr lang="en-US" sz="4000" i="1" dirty="0">
                <a:solidFill>
                  <a:schemeClr val="dk1"/>
                </a:solidFill>
                <a:latin typeface="STIX Two Text"/>
                <a:ea typeface="STIX Two Text"/>
                <a:cs typeface="STIX Two Text"/>
                <a:sym typeface="STIX Two Text"/>
              </a:rPr>
              <a:t> </a:t>
            </a:r>
            <a:endParaRPr sz="4000" i="1" dirty="0">
              <a:solidFill>
                <a:schemeClr val="dk1"/>
              </a:solidFill>
              <a:latin typeface="STIX Two Text"/>
              <a:ea typeface="STIX Two Text"/>
              <a:cs typeface="STIX Two Text"/>
              <a:sym typeface="STIX Two Text"/>
            </a:endParaRPr>
          </a:p>
          <a:p>
            <a:pPr marL="0" lvl="0" indent="0" algn="l" rtl="0">
              <a:spcBef>
                <a:spcPts val="0"/>
              </a:spcBef>
              <a:spcAft>
                <a:spcPts val="0"/>
              </a:spcAft>
              <a:buClr>
                <a:schemeClr val="dk1"/>
              </a:buClr>
              <a:buSzPts val="2800"/>
              <a:buNone/>
            </a:pPr>
            <a:r>
              <a:rPr lang="en-US" sz="4000" i="1" dirty="0">
                <a:solidFill>
                  <a:schemeClr val="dk1"/>
                </a:solidFill>
                <a:latin typeface="STIX Two Text"/>
                <a:ea typeface="STIX Two Text"/>
                <a:cs typeface="STIX Two Text"/>
                <a:sym typeface="STIX Two Text"/>
              </a:rPr>
              <a:t>                   </a:t>
            </a:r>
            <a:r>
              <a:rPr lang="en-US" dirty="0">
                <a:solidFill>
                  <a:schemeClr val="dk1"/>
                </a:solidFill>
                <a:latin typeface="STIX Two Text"/>
                <a:ea typeface="STIX Two Text"/>
                <a:cs typeface="STIX Two Text"/>
                <a:sym typeface="STIX Two Text"/>
              </a:rPr>
              <a:t>  Matthew 6:1 </a:t>
            </a:r>
            <a:r>
              <a:rPr lang="en-US" sz="2400" dirty="0">
                <a:solidFill>
                  <a:schemeClr val="dk1"/>
                </a:solidFill>
                <a:latin typeface="STIX Two Text"/>
                <a:ea typeface="STIX Two Text"/>
                <a:cs typeface="STIX Two Text"/>
                <a:sym typeface="STIX Two Text"/>
              </a:rPr>
              <a:t>(CEV)</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3">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3f457fef463_0_75"/>
          <p:cNvSpPr txBox="1"/>
          <p:nvPr/>
        </p:nvSpPr>
        <p:spPr>
          <a:xfrm>
            <a:off x="5702000" y="2326988"/>
            <a:ext cx="6471300" cy="230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600">
                <a:solidFill>
                  <a:schemeClr val="dk1"/>
                </a:solidFill>
                <a:latin typeface="STIX Two Text"/>
                <a:ea typeface="STIX Two Text"/>
                <a:cs typeface="STIX Two Text"/>
                <a:sym typeface="STIX Two Text"/>
              </a:rPr>
              <a:t>Would I still </a:t>
            </a:r>
            <a:r>
              <a:rPr lang="en-US" sz="4600" b="1">
                <a:solidFill>
                  <a:srgbClr val="980000"/>
                </a:solidFill>
                <a:latin typeface="STIX Two Text"/>
                <a:ea typeface="STIX Two Text"/>
                <a:cs typeface="STIX Two Text"/>
                <a:sym typeface="STIX Two Text"/>
              </a:rPr>
              <a:t>serve</a:t>
            </a:r>
            <a:r>
              <a:rPr lang="en-US" sz="4600">
                <a:solidFill>
                  <a:schemeClr val="dk1"/>
                </a:solidFill>
                <a:latin typeface="STIX Two Text"/>
                <a:ea typeface="STIX Two Text"/>
                <a:cs typeface="STIX Two Text"/>
                <a:sym typeface="STIX Two Text"/>
              </a:rPr>
              <a:t> </a:t>
            </a:r>
            <a:endParaRPr sz="4600">
              <a:solidFill>
                <a:schemeClr val="dk1"/>
              </a:solidFill>
              <a:latin typeface="STIX Two Text"/>
              <a:ea typeface="STIX Two Text"/>
              <a:cs typeface="STIX Two Text"/>
              <a:sym typeface="STIX Two Text"/>
            </a:endParaRPr>
          </a:p>
          <a:p>
            <a:pPr marL="0" lvl="0" indent="0" algn="ctr" rtl="0">
              <a:spcBef>
                <a:spcPts val="0"/>
              </a:spcBef>
              <a:spcAft>
                <a:spcPts val="0"/>
              </a:spcAft>
              <a:buNone/>
            </a:pPr>
            <a:r>
              <a:rPr lang="en-US" sz="4600">
                <a:solidFill>
                  <a:schemeClr val="dk1"/>
                </a:solidFill>
                <a:latin typeface="STIX Two Text"/>
                <a:ea typeface="STIX Two Text"/>
                <a:cs typeface="STIX Two Text"/>
                <a:sym typeface="STIX Two Text"/>
              </a:rPr>
              <a:t>if nobody</a:t>
            </a:r>
            <a:endParaRPr sz="4600">
              <a:solidFill>
                <a:schemeClr val="dk1"/>
              </a:solidFill>
              <a:latin typeface="STIX Two Text"/>
              <a:ea typeface="STIX Two Text"/>
              <a:cs typeface="STIX Two Text"/>
              <a:sym typeface="STIX Two Text"/>
            </a:endParaRPr>
          </a:p>
          <a:p>
            <a:pPr marL="0" lvl="0" indent="0" algn="ctr" rtl="0">
              <a:spcBef>
                <a:spcPts val="0"/>
              </a:spcBef>
              <a:spcAft>
                <a:spcPts val="0"/>
              </a:spcAft>
              <a:buNone/>
            </a:pPr>
            <a:r>
              <a:rPr lang="en-US" sz="4600">
                <a:solidFill>
                  <a:schemeClr val="dk1"/>
                </a:solidFill>
                <a:latin typeface="STIX Two Text"/>
                <a:ea typeface="STIX Two Text"/>
                <a:cs typeface="STIX Two Text"/>
                <a:sym typeface="STIX Two Text"/>
              </a:rPr>
              <a:t> knew I did it? </a:t>
            </a:r>
            <a:endParaRPr sz="6600">
              <a:solidFill>
                <a:schemeClr val="dk1"/>
              </a:solidFill>
              <a:latin typeface="STIX Two Text"/>
              <a:ea typeface="STIX Two Text"/>
              <a:cs typeface="STIX Two Text"/>
              <a:sym typeface="STIX Two Text"/>
            </a:endParaRPr>
          </a:p>
        </p:txBody>
      </p:sp>
      <p:pic>
        <p:nvPicPr>
          <p:cNvPr id="199" name="Google Shape;199;g3f457fef463_0_75" title="serving.png"/>
          <p:cNvPicPr preferRelativeResize="0"/>
          <p:nvPr/>
        </p:nvPicPr>
        <p:blipFill>
          <a:blip r:embed="rId3">
            <a:alphaModFix/>
          </a:blip>
          <a:stretch>
            <a:fillRect/>
          </a:stretch>
        </p:blipFill>
        <p:spPr>
          <a:xfrm>
            <a:off x="0" y="40775"/>
            <a:ext cx="6094424" cy="6094424"/>
          </a:xfrm>
          <a:prstGeom prst="rect">
            <a:avLst/>
          </a:prstGeom>
          <a:noFill/>
          <a:ln w="76200" cap="flat" cmpd="sng">
            <a:solidFill>
              <a:schemeClr val="dk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83" name="Google Shape;83;p5"/>
          <p:cNvPicPr preferRelativeResize="0"/>
          <p:nvPr/>
        </p:nvPicPr>
        <p:blipFill rotWithShape="1">
          <a:blip r:embed="rId3">
            <a:alphaModFix/>
          </a:blip>
          <a:srcRect l="23821" t="20735" r="49447" b="24105"/>
          <a:stretch/>
        </p:blipFill>
        <p:spPr>
          <a:xfrm>
            <a:off x="5980508" y="1395200"/>
            <a:ext cx="4708650" cy="5462799"/>
          </a:xfrm>
          <a:prstGeom prst="rect">
            <a:avLst/>
          </a:prstGeom>
          <a:noFill/>
          <a:ln>
            <a:noFill/>
          </a:ln>
        </p:spPr>
      </p:pic>
      <p:sp>
        <p:nvSpPr>
          <p:cNvPr id="84" name="Google Shape;84;p5"/>
          <p:cNvSpPr txBox="1"/>
          <p:nvPr/>
        </p:nvSpPr>
        <p:spPr>
          <a:xfrm>
            <a:off x="1210275" y="3351875"/>
            <a:ext cx="3000000" cy="1169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6400" b="1">
                <a:solidFill>
                  <a:schemeClr val="dk2"/>
                </a:solidFill>
                <a:latin typeface="STIX Two Text"/>
                <a:ea typeface="STIX Two Text"/>
                <a:cs typeface="STIX Two Text"/>
                <a:sym typeface="STIX Two Text"/>
              </a:rPr>
              <a:t>Prayer</a:t>
            </a:r>
            <a:endParaRPr b="1">
              <a:solidFill>
                <a:schemeClr val="dk2"/>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5" name="Google Shape;205;g3f457fef463_0_118"/>
          <p:cNvSpPr txBox="1"/>
          <p:nvPr/>
        </p:nvSpPr>
        <p:spPr>
          <a:xfrm>
            <a:off x="0" y="0"/>
            <a:ext cx="121887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6000" b="1">
                <a:solidFill>
                  <a:schemeClr val="dk2"/>
                </a:solidFill>
                <a:latin typeface="STIX Two Text"/>
                <a:ea typeface="STIX Two Text"/>
                <a:cs typeface="STIX Two Text"/>
                <a:sym typeface="STIX Two Text"/>
              </a:rPr>
              <a:t>Serving From Humility </a:t>
            </a:r>
            <a:endParaRPr sz="6000" b="1">
              <a:solidFill>
                <a:schemeClr val="dk2"/>
              </a:solidFill>
              <a:latin typeface="STIX Two Text"/>
              <a:ea typeface="STIX Two Text"/>
              <a:cs typeface="STIX Two Text"/>
              <a:sym typeface="STIX Two Text"/>
            </a:endParaRPr>
          </a:p>
        </p:txBody>
      </p:sp>
      <p:grpSp>
        <p:nvGrpSpPr>
          <p:cNvPr id="2" name="Group 1">
            <a:extLst>
              <a:ext uri="{FF2B5EF4-FFF2-40B4-BE49-F238E27FC236}">
                <a16:creationId xmlns:a16="http://schemas.microsoft.com/office/drawing/2014/main" id="{BADBA3D4-E0CE-532C-2F0A-58559F1B93A3}"/>
              </a:ext>
            </a:extLst>
          </p:cNvPr>
          <p:cNvGrpSpPr/>
          <p:nvPr/>
        </p:nvGrpSpPr>
        <p:grpSpPr>
          <a:xfrm>
            <a:off x="1347234" y="1512684"/>
            <a:ext cx="10841591" cy="4279200"/>
            <a:chOff x="1038890" y="2062060"/>
            <a:chExt cx="10841591" cy="4279200"/>
          </a:xfrm>
        </p:grpSpPr>
        <p:sp>
          <p:nvSpPr>
            <p:cNvPr id="204" name="Google Shape;204;g3f457fef463_0_118"/>
            <p:cNvSpPr txBox="1"/>
            <p:nvPr/>
          </p:nvSpPr>
          <p:spPr>
            <a:xfrm>
              <a:off x="5409181" y="2062060"/>
              <a:ext cx="6471300" cy="4279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3400"/>
                <a:buFont typeface="Arial"/>
                <a:buNone/>
              </a:pPr>
              <a:r>
                <a:rPr lang="en-US" sz="4000" b="1" dirty="0">
                  <a:solidFill>
                    <a:srgbClr val="38761D"/>
                  </a:solidFill>
                  <a:latin typeface="STIX Two Text"/>
                  <a:ea typeface="STIX Two Text"/>
                  <a:cs typeface="STIX Two Text"/>
                  <a:sym typeface="STIX Two Text"/>
                </a:rPr>
                <a:t>Humility</a:t>
              </a:r>
              <a:r>
                <a:rPr lang="en-US" sz="4000" b="1" dirty="0">
                  <a:solidFill>
                    <a:srgbClr val="980000"/>
                  </a:solidFill>
                  <a:latin typeface="STIX Two Text"/>
                  <a:ea typeface="STIX Two Text"/>
                  <a:cs typeface="STIX Two Text"/>
                  <a:sym typeface="STIX Two Text"/>
                </a:rPr>
                <a:t> </a:t>
              </a:r>
              <a:r>
                <a:rPr lang="en-US" sz="4000" dirty="0">
                  <a:solidFill>
                    <a:schemeClr val="dk1"/>
                  </a:solidFill>
                  <a:latin typeface="STIX Two Text"/>
                  <a:ea typeface="STIX Two Text"/>
                  <a:cs typeface="STIX Two Text"/>
                  <a:sym typeface="STIX Two Text"/>
                </a:rPr>
                <a:t>Says:</a:t>
              </a:r>
              <a:endParaRPr sz="4000" dirty="0">
                <a:solidFill>
                  <a:srgbClr val="485B71"/>
                </a:solidFill>
                <a:latin typeface="Calibri"/>
                <a:ea typeface="Calibri"/>
                <a:cs typeface="Calibri"/>
                <a:sym typeface="Calibri"/>
              </a:endParaRPr>
            </a:p>
            <a:p>
              <a:pPr marL="863600" lvl="0" indent="-414338" algn="l" rtl="0">
                <a:spcBef>
                  <a:spcPts val="560"/>
                </a:spcBef>
                <a:spcAft>
                  <a:spcPts val="0"/>
                </a:spcAft>
                <a:buClr>
                  <a:schemeClr val="dk2"/>
                </a:buClr>
                <a:buSzPts val="4000"/>
                <a:buChar char="•"/>
              </a:pPr>
              <a:r>
                <a:rPr lang="en-US" sz="4000" b="1" dirty="0">
                  <a:solidFill>
                    <a:schemeClr val="dk2"/>
                  </a:solidFill>
                  <a:latin typeface="STIX Two Text"/>
                  <a:ea typeface="STIX Two Text"/>
                  <a:cs typeface="STIX Two Text"/>
                  <a:sym typeface="STIX Two Text"/>
                </a:rPr>
                <a:t>How can I help?</a:t>
              </a:r>
              <a:endParaRPr sz="4000" b="1" dirty="0">
                <a:solidFill>
                  <a:schemeClr val="dk2"/>
                </a:solidFill>
                <a:latin typeface="Calibri"/>
                <a:ea typeface="Calibri"/>
                <a:cs typeface="Calibri"/>
                <a:sym typeface="Calibri"/>
              </a:endParaRPr>
            </a:p>
            <a:p>
              <a:pPr marL="863600" lvl="0" indent="-414338" algn="l" rtl="0">
                <a:spcBef>
                  <a:spcPts val="560"/>
                </a:spcBef>
                <a:spcAft>
                  <a:spcPts val="0"/>
                </a:spcAft>
                <a:buClr>
                  <a:schemeClr val="dk2"/>
                </a:buClr>
                <a:buSzPts val="4000"/>
                <a:buChar char="•"/>
              </a:pPr>
              <a:r>
                <a:rPr lang="en-US" sz="4000" b="1" dirty="0">
                  <a:solidFill>
                    <a:schemeClr val="dk2"/>
                  </a:solidFill>
                  <a:latin typeface="STIX Two Text"/>
                  <a:ea typeface="STIX Two Text"/>
                  <a:cs typeface="STIX Two Text"/>
                  <a:sym typeface="STIX Two Text"/>
                </a:rPr>
                <a:t>How can I support?</a:t>
              </a:r>
              <a:endParaRPr sz="4000" b="1" dirty="0">
                <a:solidFill>
                  <a:schemeClr val="dk2"/>
                </a:solidFill>
                <a:latin typeface="Calibri"/>
                <a:ea typeface="Calibri"/>
                <a:cs typeface="Calibri"/>
                <a:sym typeface="Calibri"/>
              </a:endParaRPr>
            </a:p>
            <a:p>
              <a:pPr marL="863600" lvl="0" indent="-414338" algn="l" rtl="0">
                <a:spcBef>
                  <a:spcPts val="560"/>
                </a:spcBef>
                <a:spcAft>
                  <a:spcPts val="0"/>
                </a:spcAft>
                <a:buClr>
                  <a:schemeClr val="dk2"/>
                </a:buClr>
                <a:buSzPts val="4000"/>
                <a:buChar char="•"/>
              </a:pPr>
              <a:r>
                <a:rPr lang="en-US" sz="4000" b="1" dirty="0">
                  <a:solidFill>
                    <a:schemeClr val="dk2"/>
                  </a:solidFill>
                  <a:latin typeface="STIX Two Text"/>
                  <a:ea typeface="STIX Two Text"/>
                  <a:cs typeface="STIX Two Text"/>
                  <a:sym typeface="STIX Two Text"/>
                </a:rPr>
                <a:t>What is best for the ministry?</a:t>
              </a:r>
              <a:endParaRPr sz="4000" b="1" dirty="0">
                <a:solidFill>
                  <a:schemeClr val="dk2"/>
                </a:solidFill>
                <a:latin typeface="Calibri"/>
                <a:ea typeface="Calibri"/>
                <a:cs typeface="Calibri"/>
                <a:sym typeface="Calibri"/>
              </a:endParaRPr>
            </a:p>
            <a:p>
              <a:pPr marL="0" lvl="0" indent="0" algn="ctr" rtl="0">
                <a:spcBef>
                  <a:spcPts val="0"/>
                </a:spcBef>
                <a:spcAft>
                  <a:spcPts val="0"/>
                </a:spcAft>
                <a:buNone/>
              </a:pPr>
              <a:endParaRPr sz="4600" dirty="0">
                <a:solidFill>
                  <a:schemeClr val="dk1"/>
                </a:solidFill>
                <a:latin typeface="STIX Two Text"/>
                <a:ea typeface="STIX Two Text"/>
                <a:cs typeface="STIX Two Text"/>
                <a:sym typeface="STIX Two Text"/>
              </a:endParaRPr>
            </a:p>
          </p:txBody>
        </p:sp>
        <p:sp>
          <p:nvSpPr>
            <p:cNvPr id="206" name="Google Shape;206;g3f457fef463_0_118"/>
            <p:cNvSpPr txBox="1"/>
            <p:nvPr/>
          </p:nvSpPr>
          <p:spPr>
            <a:xfrm>
              <a:off x="1038890" y="2062060"/>
              <a:ext cx="5160600" cy="357017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4000" b="1" dirty="0">
                  <a:solidFill>
                    <a:srgbClr val="980000"/>
                  </a:solidFill>
                  <a:latin typeface="STIX Two Text"/>
                  <a:ea typeface="STIX Two Text"/>
                  <a:cs typeface="STIX Two Text"/>
                  <a:sym typeface="STIX Two Text"/>
                </a:rPr>
                <a:t>Ego</a:t>
              </a:r>
              <a:r>
                <a:rPr lang="en-US" sz="4000" dirty="0">
                  <a:solidFill>
                    <a:schemeClr val="dk1"/>
                  </a:solidFill>
                  <a:latin typeface="STIX Two Text"/>
                  <a:ea typeface="STIX Two Text"/>
                  <a:cs typeface="STIX Two Text"/>
                  <a:sym typeface="STIX Two Text"/>
                </a:rPr>
                <a:t> Says:</a:t>
              </a:r>
              <a:endParaRPr sz="4000" dirty="0">
                <a:solidFill>
                  <a:srgbClr val="485B71"/>
                </a:solidFill>
                <a:latin typeface="Calibri"/>
                <a:ea typeface="Calibri"/>
                <a:cs typeface="Calibri"/>
                <a:sym typeface="Calibri"/>
              </a:endParaRPr>
            </a:p>
            <a:p>
              <a:pPr marL="863600" lvl="0" indent="-401638" algn="l" rtl="0">
                <a:spcBef>
                  <a:spcPts val="560"/>
                </a:spcBef>
                <a:spcAft>
                  <a:spcPts val="0"/>
                </a:spcAft>
                <a:buClr>
                  <a:schemeClr val="dk2"/>
                </a:buClr>
                <a:buSzPts val="3800"/>
                <a:buChar char="•"/>
              </a:pPr>
              <a:r>
                <a:rPr lang="en-US" sz="4000" b="1" dirty="0">
                  <a:solidFill>
                    <a:schemeClr val="dk2"/>
                  </a:solidFill>
                  <a:latin typeface="STIX Two Text"/>
                  <a:ea typeface="STIX Two Text"/>
                  <a:cs typeface="STIX Two Text"/>
                  <a:sym typeface="STIX Two Text"/>
                </a:rPr>
                <a:t>My way</a:t>
              </a:r>
              <a:endParaRPr sz="4000" b="1" dirty="0">
                <a:solidFill>
                  <a:schemeClr val="dk2"/>
                </a:solidFill>
                <a:latin typeface="Calibri"/>
                <a:ea typeface="Calibri"/>
                <a:cs typeface="Calibri"/>
                <a:sym typeface="Calibri"/>
              </a:endParaRPr>
            </a:p>
            <a:p>
              <a:pPr marL="863600" lvl="0" indent="-401638" algn="l" rtl="0">
                <a:spcBef>
                  <a:spcPts val="560"/>
                </a:spcBef>
                <a:spcAft>
                  <a:spcPts val="0"/>
                </a:spcAft>
                <a:buClr>
                  <a:schemeClr val="dk2"/>
                </a:buClr>
                <a:buSzPts val="3800"/>
                <a:buChar char="•"/>
              </a:pPr>
              <a:r>
                <a:rPr lang="en-US" sz="4000" b="1" dirty="0">
                  <a:solidFill>
                    <a:schemeClr val="dk2"/>
                  </a:solidFill>
                  <a:latin typeface="STIX Two Text"/>
                  <a:ea typeface="STIX Two Text"/>
                  <a:cs typeface="STIX Two Text"/>
                  <a:sym typeface="STIX Two Text"/>
                </a:rPr>
                <a:t>My idea</a:t>
              </a:r>
              <a:endParaRPr sz="4000" b="1" dirty="0">
                <a:solidFill>
                  <a:schemeClr val="dk2"/>
                </a:solidFill>
                <a:latin typeface="Calibri"/>
                <a:ea typeface="Calibri"/>
                <a:cs typeface="Calibri"/>
                <a:sym typeface="Calibri"/>
              </a:endParaRPr>
            </a:p>
            <a:p>
              <a:pPr marL="863600" lvl="0" indent="-401638" algn="l" rtl="0">
                <a:spcBef>
                  <a:spcPts val="560"/>
                </a:spcBef>
                <a:spcAft>
                  <a:spcPts val="0"/>
                </a:spcAft>
                <a:buClr>
                  <a:schemeClr val="dk2"/>
                </a:buClr>
                <a:buSzPts val="3800"/>
                <a:buChar char="•"/>
              </a:pPr>
              <a:r>
                <a:rPr lang="en-US" sz="4000" b="1" dirty="0">
                  <a:solidFill>
                    <a:schemeClr val="dk2"/>
                  </a:solidFill>
                  <a:latin typeface="STIX Two Text"/>
                  <a:ea typeface="STIX Two Text"/>
                  <a:cs typeface="STIX Two Text"/>
                  <a:sym typeface="STIX Two Text"/>
                </a:rPr>
                <a:t>My team</a:t>
              </a:r>
              <a:endParaRPr sz="4000" b="1" dirty="0">
                <a:solidFill>
                  <a:schemeClr val="dk2"/>
                </a:solidFill>
                <a:latin typeface="Calibri"/>
                <a:ea typeface="Calibri"/>
                <a:cs typeface="Calibri"/>
                <a:sym typeface="Calibri"/>
              </a:endParaRPr>
            </a:p>
            <a:p>
              <a:pPr marL="863600" lvl="0" indent="-401638" algn="l" rtl="0">
                <a:spcBef>
                  <a:spcPts val="560"/>
                </a:spcBef>
                <a:spcAft>
                  <a:spcPts val="0"/>
                </a:spcAft>
                <a:buClr>
                  <a:schemeClr val="dk2"/>
                </a:buClr>
                <a:buSzPts val="3800"/>
                <a:buChar char="•"/>
              </a:pPr>
              <a:r>
                <a:rPr lang="en-US" sz="4000" b="1" dirty="0">
                  <a:solidFill>
                    <a:schemeClr val="dk2"/>
                  </a:solidFill>
                  <a:latin typeface="STIX Two Text"/>
                  <a:ea typeface="STIX Two Text"/>
                  <a:cs typeface="STIX Two Text"/>
                  <a:sym typeface="STIX Two Text"/>
                </a:rPr>
                <a:t>My weekend</a:t>
              </a:r>
              <a:endParaRPr sz="4000" b="1" dirty="0">
                <a:solidFill>
                  <a:schemeClr val="dk2"/>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g3f457fef463_0_127"/>
          <p:cNvSpPr txBox="1"/>
          <p:nvPr/>
        </p:nvSpPr>
        <p:spPr>
          <a:xfrm>
            <a:off x="94275" y="955400"/>
            <a:ext cx="12000300" cy="5555337"/>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endParaRPr sz="3600" b="1" i="1" dirty="0">
              <a:solidFill>
                <a:srgbClr val="38761D"/>
              </a:solidFill>
              <a:latin typeface="STIX Two Text" panose="020B0604020202020204" charset="0"/>
              <a:ea typeface="STIX Two Text"/>
              <a:cs typeface="STIX Two Text"/>
              <a:sym typeface="STIX Two Text"/>
            </a:endParaRPr>
          </a:p>
          <a:p>
            <a:pPr marL="0" lvl="0" indent="0" algn="ctr" rtl="0">
              <a:spcBef>
                <a:spcPts val="0"/>
              </a:spcBef>
              <a:spcAft>
                <a:spcPts val="0"/>
              </a:spcAft>
              <a:buClr>
                <a:schemeClr val="dk1"/>
              </a:buClr>
              <a:buSzPts val="3400"/>
              <a:buFont typeface="Arial"/>
              <a:buNone/>
            </a:pPr>
            <a:r>
              <a:rPr lang="en-US" sz="3600" b="1" i="1" dirty="0">
                <a:solidFill>
                  <a:srgbClr val="38761D"/>
                </a:solidFill>
                <a:latin typeface="STIX Two Text" panose="020B0604020202020204" charset="0"/>
                <a:ea typeface="STIX Two Text"/>
                <a:cs typeface="STIX Two Text"/>
                <a:sym typeface="STIX Two Text"/>
              </a:rPr>
              <a:t>Let</a:t>
            </a:r>
            <a:r>
              <a:rPr lang="en-US" sz="3600" b="1" dirty="0">
                <a:solidFill>
                  <a:schemeClr val="dk2"/>
                </a:solidFill>
                <a:latin typeface="STIX Two Text" panose="020B0604020202020204" charset="0"/>
                <a:ea typeface="STIX Two Text"/>
                <a:cs typeface="STIX Two Text"/>
                <a:sym typeface="STIX Two Text"/>
              </a:rPr>
              <a:t> </a:t>
            </a:r>
            <a:r>
              <a:rPr lang="en-US" sz="3600" dirty="0">
                <a:solidFill>
                  <a:schemeClr val="dk1"/>
                </a:solidFill>
                <a:latin typeface="STIX Two Text" panose="020B0604020202020204" charset="0"/>
                <a:ea typeface="STIX Two Text"/>
                <a:cs typeface="STIX Two Text"/>
                <a:sym typeface="STIX Two Text"/>
              </a:rPr>
              <a:t>nothing </a:t>
            </a:r>
            <a:r>
              <a:rPr lang="en-US" sz="3600" b="1" i="1" dirty="0">
                <a:solidFill>
                  <a:srgbClr val="38761D"/>
                </a:solidFill>
                <a:latin typeface="STIX Two Text" panose="020B0604020202020204" charset="0"/>
                <a:ea typeface="STIX Two Text"/>
                <a:cs typeface="STIX Two Text"/>
                <a:sym typeface="STIX Two Text"/>
              </a:rPr>
              <a:t>be done</a:t>
            </a:r>
            <a:r>
              <a:rPr lang="en-US" sz="3600" b="1" dirty="0">
                <a:solidFill>
                  <a:schemeClr val="dk2"/>
                </a:solidFill>
                <a:latin typeface="STIX Two Text" panose="020B0604020202020204" charset="0"/>
                <a:ea typeface="STIX Two Text"/>
                <a:cs typeface="STIX Two Text"/>
                <a:sym typeface="STIX Two Text"/>
              </a:rPr>
              <a:t> </a:t>
            </a:r>
            <a:r>
              <a:rPr lang="en-US" sz="3600" dirty="0">
                <a:solidFill>
                  <a:schemeClr val="dk1"/>
                </a:solidFill>
                <a:latin typeface="STIX Two Text" panose="020B0604020202020204" charset="0"/>
                <a:ea typeface="STIX Two Text"/>
                <a:cs typeface="STIX Two Text"/>
                <a:sym typeface="STIX Two Text"/>
              </a:rPr>
              <a:t>through selfish ambition or conceit, but in lowliness of mind let each esteem others better than Himself. Let each of you look out not only for his own interests, but also for the interests of others.</a:t>
            </a:r>
            <a:r>
              <a:rPr lang="en-US" sz="3600" b="1" baseline="30000" dirty="0">
                <a:solidFill>
                  <a:schemeClr val="dk1"/>
                </a:solidFill>
                <a:latin typeface="STIX Two Text" panose="020B0604020202020204" charset="0"/>
                <a:ea typeface="STIX Two Text"/>
                <a:cs typeface="STIX Two Text"/>
                <a:sym typeface="STIX Two Text"/>
              </a:rPr>
              <a:t> </a:t>
            </a:r>
            <a:r>
              <a:rPr lang="en-US" sz="3600" dirty="0">
                <a:solidFill>
                  <a:schemeClr val="dk1"/>
                </a:solidFill>
                <a:latin typeface="STIX Two Text" panose="020B0604020202020204" charset="0"/>
                <a:ea typeface="STIX Two Text"/>
                <a:cs typeface="STIX Two Text"/>
                <a:sym typeface="STIX Two Text"/>
              </a:rPr>
              <a:t>Let this mind be in you which was also in </a:t>
            </a:r>
            <a:r>
              <a:rPr lang="en-US" sz="3600" b="1" dirty="0">
                <a:solidFill>
                  <a:srgbClr val="980000"/>
                </a:solidFill>
                <a:latin typeface="STIX Two Text" panose="020B0604020202020204" charset="0"/>
                <a:ea typeface="STIX Two Text"/>
                <a:cs typeface="STIX Two Text"/>
                <a:sym typeface="STIX Two Text"/>
              </a:rPr>
              <a:t>Christ Jesus</a:t>
            </a:r>
            <a:r>
              <a:rPr lang="en-US" sz="3600" dirty="0">
                <a:solidFill>
                  <a:schemeClr val="dk1"/>
                </a:solidFill>
                <a:latin typeface="STIX Two Text" panose="020B0604020202020204" charset="0"/>
                <a:ea typeface="STIX Two Text"/>
                <a:cs typeface="STIX Two Text"/>
                <a:sym typeface="STIX Two Text"/>
              </a:rPr>
              <a:t>, </a:t>
            </a:r>
            <a:r>
              <a:rPr lang="en-US" sz="3600" b="1" baseline="30000" dirty="0">
                <a:solidFill>
                  <a:schemeClr val="dk1"/>
                </a:solidFill>
                <a:latin typeface="STIX Two Text" panose="020B0604020202020204" charset="0"/>
                <a:ea typeface="STIX Two Text"/>
                <a:cs typeface="STIX Two Text"/>
                <a:sym typeface="STIX Two Text"/>
              </a:rPr>
              <a:t> </a:t>
            </a:r>
            <a:r>
              <a:rPr lang="en-US" sz="3600" dirty="0">
                <a:solidFill>
                  <a:schemeClr val="dk1"/>
                </a:solidFill>
                <a:latin typeface="STIX Two Text" panose="020B0604020202020204" charset="0"/>
                <a:ea typeface="STIX Two Text"/>
                <a:cs typeface="STIX Two Text"/>
                <a:sym typeface="STIX Two Text"/>
              </a:rPr>
              <a:t>who, being in the form of God, </a:t>
            </a:r>
            <a:endParaRPr sz="3600" dirty="0">
              <a:solidFill>
                <a:srgbClr val="485B71"/>
              </a:solidFill>
              <a:latin typeface="STIX Two Text" panose="020B0604020202020204" charset="0"/>
              <a:ea typeface="Calibri"/>
              <a:cs typeface="Calibri"/>
              <a:sym typeface="Calibri"/>
            </a:endParaRPr>
          </a:p>
          <a:p>
            <a:pPr marL="342900" lvl="0" indent="0" algn="l" rtl="0">
              <a:spcBef>
                <a:spcPts val="560"/>
              </a:spcBef>
              <a:spcAft>
                <a:spcPts val="0"/>
              </a:spcAft>
              <a:buNone/>
            </a:pPr>
            <a:endParaRPr sz="4600" b="1" dirty="0">
              <a:solidFill>
                <a:srgbClr val="38761D"/>
              </a:solidFill>
              <a:latin typeface="STIX Two Text"/>
              <a:ea typeface="STIX Two Text"/>
              <a:cs typeface="STIX Two Text"/>
              <a:sym typeface="STIX Two Text"/>
            </a:endParaRPr>
          </a:p>
          <a:p>
            <a:pPr marL="0" lvl="0" indent="0" algn="ctr" rtl="0">
              <a:spcBef>
                <a:spcPts val="0"/>
              </a:spcBef>
              <a:spcAft>
                <a:spcPts val="0"/>
              </a:spcAft>
              <a:buNone/>
            </a:pPr>
            <a:endParaRPr sz="4600" dirty="0">
              <a:solidFill>
                <a:schemeClr val="dk1"/>
              </a:solidFill>
              <a:latin typeface="STIX Two Text"/>
              <a:ea typeface="STIX Two Text"/>
              <a:cs typeface="STIX Two Text"/>
              <a:sym typeface="STIX Two Text"/>
            </a:endParaRPr>
          </a:p>
        </p:txBody>
      </p:sp>
      <p:sp>
        <p:nvSpPr>
          <p:cNvPr id="212" name="Google Shape;212;g3f457fef463_0_127"/>
          <p:cNvSpPr txBox="1"/>
          <p:nvPr/>
        </p:nvSpPr>
        <p:spPr>
          <a:xfrm>
            <a:off x="836275" y="0"/>
            <a:ext cx="103062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6000" b="1">
                <a:solidFill>
                  <a:schemeClr val="dk2"/>
                </a:solidFill>
                <a:latin typeface="STIX Two Text"/>
                <a:ea typeface="STIX Two Text"/>
                <a:cs typeface="STIX Two Text"/>
                <a:sym typeface="STIX Two Text"/>
              </a:rPr>
              <a:t>Jesus Emptied Himself</a:t>
            </a:r>
            <a:endParaRPr sz="6000" b="1">
              <a:solidFill>
                <a:schemeClr val="dk2"/>
              </a:solidFill>
              <a:latin typeface="STIX Two Text"/>
              <a:ea typeface="STIX Two Text"/>
              <a:cs typeface="STIX Two Text"/>
              <a:sym typeface="STIX Two Tex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g3f457fef463_0_133"/>
          <p:cNvSpPr txBox="1"/>
          <p:nvPr/>
        </p:nvSpPr>
        <p:spPr>
          <a:xfrm>
            <a:off x="93325" y="1298300"/>
            <a:ext cx="7239000" cy="6017002"/>
          </a:xfrm>
          <a:prstGeom prst="rect">
            <a:avLst/>
          </a:prstGeom>
          <a:noFill/>
          <a:ln>
            <a:noFill/>
          </a:ln>
        </p:spPr>
        <p:txBody>
          <a:bodyPr spcFirstLastPara="1" wrap="square" lIns="91425" tIns="91425" rIns="91425" bIns="91425" anchor="t" anchorCtr="0">
            <a:spAutoFit/>
          </a:bodyPr>
          <a:lstStyle/>
          <a:p>
            <a:pPr marL="0" lvl="0" indent="0" algn="ctr" rtl="0">
              <a:lnSpc>
                <a:spcPct val="80000"/>
              </a:lnSpc>
              <a:spcBef>
                <a:spcPts val="0"/>
              </a:spcBef>
              <a:spcAft>
                <a:spcPts val="0"/>
              </a:spcAft>
              <a:buNone/>
            </a:pPr>
            <a:r>
              <a:rPr lang="en-US" sz="3600" dirty="0">
                <a:solidFill>
                  <a:schemeClr val="dk1"/>
                </a:solidFill>
                <a:latin typeface="STIX Two Text"/>
                <a:ea typeface="STIX Two Text"/>
                <a:cs typeface="STIX Two Text"/>
                <a:sym typeface="STIX Two Text"/>
              </a:rPr>
              <a:t>did not consider it robbery to be equal with God, but made Himself of no reputation, taking the form of a bondservant, </a:t>
            </a:r>
            <a:r>
              <a:rPr lang="en-US" sz="3600" b="1" i="1" dirty="0">
                <a:solidFill>
                  <a:srgbClr val="38761D"/>
                </a:solidFill>
                <a:latin typeface="STIX Two Text"/>
                <a:ea typeface="STIX Two Text"/>
                <a:cs typeface="STIX Two Text"/>
                <a:sym typeface="STIX Two Text"/>
              </a:rPr>
              <a:t>and</a:t>
            </a:r>
            <a:r>
              <a:rPr lang="en-US" sz="3600" dirty="0">
                <a:solidFill>
                  <a:srgbClr val="38761D"/>
                </a:solidFill>
                <a:latin typeface="STIX Two Text"/>
                <a:ea typeface="STIX Two Text"/>
                <a:cs typeface="STIX Two Text"/>
                <a:sym typeface="STIX Two Text"/>
              </a:rPr>
              <a:t> </a:t>
            </a:r>
            <a:r>
              <a:rPr lang="en-US" sz="3600" dirty="0">
                <a:solidFill>
                  <a:schemeClr val="dk1"/>
                </a:solidFill>
                <a:latin typeface="STIX Two Text"/>
                <a:ea typeface="STIX Two Text"/>
                <a:cs typeface="STIX Two Text"/>
                <a:sym typeface="STIX Two Text"/>
              </a:rPr>
              <a:t>coming in the </a:t>
            </a:r>
            <a:endParaRPr sz="3600" dirty="0">
              <a:solidFill>
                <a:schemeClr val="dk1"/>
              </a:solidFill>
              <a:latin typeface="STIX Two Text"/>
              <a:ea typeface="STIX Two Text"/>
              <a:cs typeface="STIX Two Text"/>
              <a:sym typeface="STIX Two Text"/>
            </a:endParaRPr>
          </a:p>
          <a:p>
            <a:pPr marL="0" lvl="0" indent="0" algn="ctr" rtl="0">
              <a:lnSpc>
                <a:spcPct val="80000"/>
              </a:lnSpc>
              <a:spcBef>
                <a:spcPts val="0"/>
              </a:spcBef>
              <a:spcAft>
                <a:spcPts val="0"/>
              </a:spcAft>
              <a:buNone/>
            </a:pPr>
            <a:r>
              <a:rPr lang="en-US" sz="3600" dirty="0">
                <a:solidFill>
                  <a:schemeClr val="dk1"/>
                </a:solidFill>
                <a:latin typeface="STIX Two Text"/>
                <a:ea typeface="STIX Two Text"/>
                <a:cs typeface="STIX Two Text"/>
                <a:sym typeface="STIX Two Text"/>
              </a:rPr>
              <a:t>likeness of men. </a:t>
            </a:r>
            <a:r>
              <a:rPr lang="en-US" sz="3600" b="1" baseline="30000" dirty="0">
                <a:solidFill>
                  <a:schemeClr val="dk1"/>
                </a:solidFill>
                <a:latin typeface="STIX Two Text"/>
                <a:ea typeface="STIX Two Text"/>
                <a:cs typeface="STIX Two Text"/>
                <a:sym typeface="STIX Two Text"/>
              </a:rPr>
              <a:t> </a:t>
            </a:r>
            <a:r>
              <a:rPr lang="en-US" sz="3600" dirty="0">
                <a:solidFill>
                  <a:schemeClr val="dk1"/>
                </a:solidFill>
                <a:latin typeface="STIX Two Text"/>
                <a:ea typeface="STIX Two Text"/>
                <a:cs typeface="STIX Two Text"/>
                <a:sym typeface="STIX Two Text"/>
              </a:rPr>
              <a:t>And being found in appearance as a man, He humbled Himself and became obedient to </a:t>
            </a:r>
            <a:endParaRPr sz="3600" dirty="0">
              <a:solidFill>
                <a:schemeClr val="dk1"/>
              </a:solidFill>
              <a:latin typeface="STIX Two Text"/>
              <a:ea typeface="STIX Two Text"/>
              <a:cs typeface="STIX Two Text"/>
              <a:sym typeface="STIX Two Text"/>
            </a:endParaRPr>
          </a:p>
          <a:p>
            <a:pPr marL="0" lvl="0" indent="0" algn="ctr" rtl="0">
              <a:lnSpc>
                <a:spcPct val="80000"/>
              </a:lnSpc>
              <a:spcBef>
                <a:spcPts val="0"/>
              </a:spcBef>
              <a:spcAft>
                <a:spcPts val="0"/>
              </a:spcAft>
              <a:buNone/>
            </a:pPr>
            <a:r>
              <a:rPr lang="en-US" sz="3600" b="1" i="1" dirty="0">
                <a:solidFill>
                  <a:srgbClr val="980000"/>
                </a:solidFill>
                <a:latin typeface="STIX Two Text"/>
                <a:ea typeface="STIX Two Text"/>
                <a:cs typeface="STIX Two Text"/>
                <a:sym typeface="STIX Two Text"/>
              </a:rPr>
              <a:t>the point of death</a:t>
            </a:r>
            <a:r>
              <a:rPr lang="en-US" sz="3600" dirty="0">
                <a:solidFill>
                  <a:schemeClr val="dk1"/>
                </a:solidFill>
                <a:latin typeface="STIX Two Text"/>
                <a:ea typeface="STIX Two Text"/>
                <a:cs typeface="STIX Two Text"/>
                <a:sym typeface="STIX Two Text"/>
              </a:rPr>
              <a:t>, </a:t>
            </a:r>
            <a:endParaRPr sz="3600" dirty="0">
              <a:solidFill>
                <a:schemeClr val="dk1"/>
              </a:solidFill>
              <a:latin typeface="STIX Two Text"/>
              <a:ea typeface="STIX Two Text"/>
              <a:cs typeface="STIX Two Text"/>
              <a:sym typeface="STIX Two Text"/>
            </a:endParaRPr>
          </a:p>
          <a:p>
            <a:pPr marL="0" lvl="0" indent="0" algn="ctr" rtl="0">
              <a:lnSpc>
                <a:spcPct val="80000"/>
              </a:lnSpc>
              <a:spcBef>
                <a:spcPts val="0"/>
              </a:spcBef>
              <a:spcAft>
                <a:spcPts val="0"/>
              </a:spcAft>
              <a:buClr>
                <a:schemeClr val="dk1"/>
              </a:buClr>
              <a:buSzPts val="3145"/>
              <a:buFont typeface="Arial"/>
              <a:buNone/>
            </a:pPr>
            <a:r>
              <a:rPr lang="en-US" sz="3600" dirty="0">
                <a:solidFill>
                  <a:schemeClr val="dk1"/>
                </a:solidFill>
                <a:latin typeface="STIX Two Text"/>
                <a:ea typeface="STIX Two Text"/>
                <a:cs typeface="STIX Two Text"/>
                <a:sym typeface="STIX Two Text"/>
              </a:rPr>
              <a:t>even the death of the cross.  	</a:t>
            </a:r>
            <a:r>
              <a:rPr lang="en-US" sz="3500" dirty="0">
                <a:solidFill>
                  <a:schemeClr val="dk1"/>
                </a:solidFill>
                <a:latin typeface="STIX Two Text"/>
                <a:ea typeface="STIX Two Text"/>
                <a:cs typeface="STIX Two Text"/>
                <a:sym typeface="STIX Two Text"/>
              </a:rPr>
              <a:t>                                                                                     </a:t>
            </a:r>
            <a:endParaRPr sz="3500" dirty="0">
              <a:solidFill>
                <a:schemeClr val="dk1"/>
              </a:solidFill>
              <a:latin typeface="STIX Two Text"/>
              <a:ea typeface="STIX Two Text"/>
              <a:cs typeface="STIX Two Text"/>
              <a:sym typeface="STIX Two Text"/>
            </a:endParaRPr>
          </a:p>
          <a:p>
            <a:pPr marL="0" lvl="0" indent="0" algn="ctr" rtl="0">
              <a:lnSpc>
                <a:spcPct val="80000"/>
              </a:lnSpc>
              <a:spcBef>
                <a:spcPts val="0"/>
              </a:spcBef>
              <a:spcAft>
                <a:spcPts val="0"/>
              </a:spcAft>
              <a:buClr>
                <a:schemeClr val="dk1"/>
              </a:buClr>
              <a:buSzPts val="3145"/>
              <a:buFont typeface="Arial"/>
              <a:buNone/>
            </a:pPr>
            <a:endParaRPr sz="3500" dirty="0">
              <a:solidFill>
                <a:schemeClr val="dk1"/>
              </a:solidFill>
              <a:latin typeface="STIX Two Text"/>
              <a:ea typeface="STIX Two Text"/>
              <a:cs typeface="STIX Two Text"/>
              <a:sym typeface="STIX Two Text"/>
            </a:endParaRPr>
          </a:p>
          <a:p>
            <a:pPr marL="0" lvl="0" indent="0" algn="ctr" rtl="0">
              <a:lnSpc>
                <a:spcPct val="80000"/>
              </a:lnSpc>
              <a:spcBef>
                <a:spcPts val="0"/>
              </a:spcBef>
              <a:spcAft>
                <a:spcPts val="0"/>
              </a:spcAft>
              <a:buClr>
                <a:schemeClr val="dk1"/>
              </a:buClr>
              <a:buSzPts val="3145"/>
              <a:buFont typeface="Arial"/>
              <a:buNone/>
            </a:pPr>
            <a:r>
              <a:rPr lang="en-US" sz="3500" dirty="0">
                <a:solidFill>
                  <a:schemeClr val="dk1"/>
                </a:solidFill>
                <a:latin typeface="STIX Two Text"/>
                <a:ea typeface="STIX Two Text"/>
                <a:cs typeface="STIX Two Text"/>
                <a:sym typeface="STIX Two Text"/>
              </a:rPr>
              <a:t>                      Philippians 2:3-8 (NKJV)</a:t>
            </a:r>
            <a:endParaRPr sz="3500" b="1" dirty="0">
              <a:solidFill>
                <a:srgbClr val="38761D"/>
              </a:solidFill>
              <a:latin typeface="STIX Two Text"/>
              <a:ea typeface="STIX Two Text"/>
              <a:cs typeface="STIX Two Text"/>
              <a:sym typeface="STIX Two Text"/>
            </a:endParaRPr>
          </a:p>
          <a:p>
            <a:pPr marL="0" lvl="0" indent="0" algn="ctr" rtl="0">
              <a:spcBef>
                <a:spcPts val="0"/>
              </a:spcBef>
              <a:spcAft>
                <a:spcPts val="0"/>
              </a:spcAft>
              <a:buNone/>
            </a:pPr>
            <a:endParaRPr sz="3500" dirty="0">
              <a:solidFill>
                <a:schemeClr val="dk1"/>
              </a:solidFill>
              <a:latin typeface="STIX Two Text"/>
              <a:ea typeface="STIX Two Text"/>
              <a:cs typeface="STIX Two Text"/>
              <a:sym typeface="STIX Two Text"/>
            </a:endParaRPr>
          </a:p>
        </p:txBody>
      </p:sp>
      <p:sp>
        <p:nvSpPr>
          <p:cNvPr id="218" name="Google Shape;218;g3f457fef463_0_133"/>
          <p:cNvSpPr txBox="1"/>
          <p:nvPr/>
        </p:nvSpPr>
        <p:spPr>
          <a:xfrm>
            <a:off x="836275" y="0"/>
            <a:ext cx="103062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6000" b="1">
                <a:solidFill>
                  <a:schemeClr val="dk2"/>
                </a:solidFill>
                <a:latin typeface="STIX Two Text"/>
                <a:ea typeface="STIX Two Text"/>
                <a:cs typeface="STIX Two Text"/>
                <a:sym typeface="STIX Two Text"/>
              </a:rPr>
              <a:t>Jesus Emptied Himself</a:t>
            </a:r>
            <a:endParaRPr sz="6000" b="1">
              <a:solidFill>
                <a:schemeClr val="dk2"/>
              </a:solidFill>
              <a:latin typeface="STIX Two Text"/>
              <a:ea typeface="STIX Two Text"/>
              <a:cs typeface="STIX Two Text"/>
              <a:sym typeface="STIX Two Text"/>
            </a:endParaRPr>
          </a:p>
        </p:txBody>
      </p:sp>
      <p:pic>
        <p:nvPicPr>
          <p:cNvPr id="219" name="Google Shape;219;g3f457fef463_0_133"/>
          <p:cNvPicPr preferRelativeResize="0"/>
          <p:nvPr/>
        </p:nvPicPr>
        <p:blipFill rotWithShape="1">
          <a:blip r:embed="rId3">
            <a:alphaModFix/>
          </a:blip>
          <a:srcRect l="34037" t="23566" r="36194" b="31691"/>
          <a:stretch>
            <a:fillRect/>
          </a:stretch>
        </p:blipFill>
        <p:spPr>
          <a:xfrm>
            <a:off x="7446626" y="1658679"/>
            <a:ext cx="4440574" cy="3976577"/>
          </a:xfrm>
          <a:prstGeom prst="rect">
            <a:avLst/>
          </a:prstGeom>
          <a:noFill/>
          <a:ln w="38100" cap="flat" cmpd="sng">
            <a:solidFill>
              <a:schemeClr val="bg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g3f457fef463_0_80"/>
          <p:cNvSpPr txBox="1"/>
          <p:nvPr/>
        </p:nvSpPr>
        <p:spPr>
          <a:xfrm>
            <a:off x="5702000" y="2326988"/>
            <a:ext cx="6471300" cy="1200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6600">
              <a:solidFill>
                <a:schemeClr val="dk1"/>
              </a:solidFill>
              <a:latin typeface="STIX Two Text"/>
              <a:ea typeface="STIX Two Text"/>
              <a:cs typeface="STIX Two Text"/>
              <a:sym typeface="STIX Two Text"/>
            </a:endParaRPr>
          </a:p>
        </p:txBody>
      </p:sp>
      <p:sp>
        <p:nvSpPr>
          <p:cNvPr id="225" name="Google Shape;225;g3f457fef463_0_80"/>
          <p:cNvSpPr txBox="1"/>
          <p:nvPr/>
        </p:nvSpPr>
        <p:spPr>
          <a:xfrm>
            <a:off x="-90375" y="1075750"/>
            <a:ext cx="11831700" cy="3509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5400">
                <a:solidFill>
                  <a:schemeClr val="dk1"/>
                </a:solidFill>
                <a:latin typeface="STIX Two Text"/>
                <a:ea typeface="STIX Two Text"/>
                <a:cs typeface="STIX Two Text"/>
                <a:sym typeface="STIX Two Text"/>
              </a:rPr>
              <a:t>Where (how) do I </a:t>
            </a:r>
            <a:endParaRPr sz="5400">
              <a:solidFill>
                <a:schemeClr val="dk1"/>
              </a:solidFill>
              <a:latin typeface="STIX Two Text"/>
              <a:ea typeface="STIX Two Text"/>
              <a:cs typeface="STIX Two Text"/>
              <a:sym typeface="STIX Two Text"/>
            </a:endParaRPr>
          </a:p>
          <a:p>
            <a:pPr marL="0" lvl="0" indent="0" algn="ctr" rtl="0">
              <a:spcBef>
                <a:spcPts val="0"/>
              </a:spcBef>
              <a:spcAft>
                <a:spcPts val="0"/>
              </a:spcAft>
              <a:buNone/>
            </a:pPr>
            <a:r>
              <a:rPr lang="en-US" sz="5400" b="1">
                <a:solidFill>
                  <a:srgbClr val="980000"/>
                </a:solidFill>
                <a:latin typeface="STIX Two Text"/>
                <a:ea typeface="STIX Two Text"/>
                <a:cs typeface="STIX Two Text"/>
                <a:sym typeface="STIX Two Text"/>
              </a:rPr>
              <a:t>struggle</a:t>
            </a:r>
            <a:r>
              <a:rPr lang="en-US" sz="5400">
                <a:solidFill>
                  <a:schemeClr val="dk1"/>
                </a:solidFill>
                <a:latin typeface="STIX Two Text"/>
                <a:ea typeface="STIX Two Text"/>
                <a:cs typeface="STIX Two Text"/>
                <a:sym typeface="STIX Two Text"/>
              </a:rPr>
              <a:t> most </a:t>
            </a:r>
            <a:endParaRPr sz="5400">
              <a:solidFill>
                <a:schemeClr val="dk1"/>
              </a:solidFill>
              <a:latin typeface="STIX Two Text"/>
              <a:ea typeface="STIX Two Text"/>
              <a:cs typeface="STIX Two Text"/>
              <a:sym typeface="STIX Two Text"/>
            </a:endParaRPr>
          </a:p>
          <a:p>
            <a:pPr marL="0" lvl="0" indent="0" algn="ctr" rtl="0">
              <a:spcBef>
                <a:spcPts val="0"/>
              </a:spcBef>
              <a:spcAft>
                <a:spcPts val="0"/>
              </a:spcAft>
              <a:buNone/>
            </a:pPr>
            <a:r>
              <a:rPr lang="en-US" sz="5400">
                <a:solidFill>
                  <a:schemeClr val="dk1"/>
                </a:solidFill>
                <a:latin typeface="STIX Two Text"/>
                <a:ea typeface="STIX Two Text"/>
                <a:cs typeface="STIX Two Text"/>
                <a:sym typeface="STIX Two Text"/>
              </a:rPr>
              <a:t>when things </a:t>
            </a:r>
            <a:endParaRPr sz="5400">
              <a:solidFill>
                <a:schemeClr val="dk1"/>
              </a:solidFill>
              <a:latin typeface="STIX Two Text"/>
              <a:ea typeface="STIX Two Text"/>
              <a:cs typeface="STIX Two Text"/>
              <a:sym typeface="STIX Two Text"/>
            </a:endParaRPr>
          </a:p>
          <a:p>
            <a:pPr marL="0" lvl="0" indent="0" algn="ctr" rtl="0">
              <a:spcBef>
                <a:spcPts val="0"/>
              </a:spcBef>
              <a:spcAft>
                <a:spcPts val="0"/>
              </a:spcAft>
              <a:buNone/>
            </a:pPr>
            <a:r>
              <a:rPr lang="en-US" sz="5400" b="1">
                <a:solidFill>
                  <a:schemeClr val="dk2"/>
                </a:solidFill>
                <a:latin typeface="STIX Two Text"/>
                <a:ea typeface="STIX Two Text"/>
                <a:cs typeface="STIX Two Text"/>
                <a:sym typeface="STIX Two Text"/>
              </a:rPr>
              <a:t>don’t go my way</a:t>
            </a:r>
            <a:r>
              <a:rPr lang="en-US" sz="5400">
                <a:solidFill>
                  <a:schemeClr val="dk1"/>
                </a:solidFill>
                <a:latin typeface="STIX Two Text"/>
                <a:ea typeface="STIX Two Text"/>
                <a:cs typeface="STIX Two Text"/>
                <a:sym typeface="STIX Two Text"/>
              </a:rPr>
              <a:t>?</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4"/>
          <p:cNvSpPr txBox="1">
            <a:spLocks noGrp="1"/>
          </p:cNvSpPr>
          <p:nvPr>
            <p:ph type="title"/>
          </p:nvPr>
        </p:nvSpPr>
        <p:spPr>
          <a:xfrm>
            <a:off x="643474" y="1378435"/>
            <a:ext cx="10969943" cy="1212365"/>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6000"/>
              <a:buFont typeface="STIX Two Text"/>
              <a:buNone/>
            </a:pPr>
            <a:r>
              <a:rPr lang="en-US" sz="6000" b="1">
                <a:solidFill>
                  <a:schemeClr val="dk2"/>
                </a:solidFill>
                <a:latin typeface="STIX Two Text"/>
                <a:ea typeface="STIX Two Text"/>
                <a:cs typeface="STIX Two Text"/>
                <a:sym typeface="STIX Two Text"/>
              </a:rPr>
              <a:t>Finishing Well</a:t>
            </a:r>
            <a:endParaRPr sz="5100" b="1" i="1">
              <a:solidFill>
                <a:schemeClr val="dk2"/>
              </a:solidFill>
              <a:latin typeface="STIX Two Text"/>
              <a:ea typeface="STIX Two Text"/>
              <a:cs typeface="STIX Two Text"/>
              <a:sym typeface="STIX Two Text"/>
            </a:endParaRPr>
          </a:p>
        </p:txBody>
      </p:sp>
      <p:sp>
        <p:nvSpPr>
          <p:cNvPr id="231" name="Google Shape;231;p14"/>
          <p:cNvSpPr txBox="1">
            <a:spLocks noGrp="1"/>
          </p:cNvSpPr>
          <p:nvPr>
            <p:ph type="body" idx="1"/>
          </p:nvPr>
        </p:nvSpPr>
        <p:spPr>
          <a:xfrm>
            <a:off x="575400" y="2590800"/>
            <a:ext cx="5654700" cy="40779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spcBef>
                <a:spcPts val="0"/>
              </a:spcBef>
              <a:spcAft>
                <a:spcPts val="0"/>
              </a:spcAft>
              <a:buClr>
                <a:schemeClr val="dk1"/>
              </a:buClr>
              <a:buSzPts val="3400"/>
              <a:buNone/>
            </a:pPr>
            <a:r>
              <a:rPr lang="en-US" sz="3500">
                <a:solidFill>
                  <a:schemeClr val="dk1"/>
                </a:solidFill>
                <a:latin typeface="STIX Two Text"/>
                <a:ea typeface="STIX Two Text"/>
                <a:cs typeface="STIX Two Text"/>
                <a:sym typeface="STIX Two Text"/>
              </a:rPr>
              <a:t>After years of service, the danger isn’t </a:t>
            </a:r>
            <a:r>
              <a:rPr lang="en-US" sz="3500" b="1">
                <a:solidFill>
                  <a:srgbClr val="980000"/>
                </a:solidFill>
                <a:latin typeface="STIX Two Text"/>
                <a:ea typeface="STIX Two Text"/>
                <a:cs typeface="STIX Two Text"/>
                <a:sym typeface="STIX Two Text"/>
              </a:rPr>
              <a:t>failure,</a:t>
            </a:r>
            <a:r>
              <a:rPr lang="en-US" sz="3500">
                <a:solidFill>
                  <a:schemeClr val="dk1"/>
                </a:solidFill>
                <a:latin typeface="STIX Two Text"/>
                <a:ea typeface="STIX Two Text"/>
                <a:cs typeface="STIX Two Text"/>
                <a:sym typeface="STIX Two Text"/>
              </a:rPr>
              <a:t> it’s:</a:t>
            </a:r>
            <a:endParaRPr sz="3500">
              <a:solidFill>
                <a:schemeClr val="dk1"/>
              </a:solidFill>
              <a:latin typeface="STIX Two Text"/>
              <a:ea typeface="STIX Two Text"/>
              <a:cs typeface="STIX Two Text"/>
              <a:sym typeface="STIX Two Text"/>
            </a:endParaRPr>
          </a:p>
          <a:p>
            <a:pPr marL="0" lvl="0" indent="0" algn="l" rtl="0">
              <a:spcBef>
                <a:spcPts val="0"/>
              </a:spcBef>
              <a:spcAft>
                <a:spcPts val="0"/>
              </a:spcAft>
              <a:buClr>
                <a:schemeClr val="dk1"/>
              </a:buClr>
              <a:buSzPts val="3400"/>
              <a:buNone/>
            </a:pPr>
            <a:endParaRPr sz="3500">
              <a:solidFill>
                <a:schemeClr val="dk1"/>
              </a:solidFill>
              <a:latin typeface="STIX Two Text"/>
              <a:ea typeface="STIX Two Text"/>
              <a:cs typeface="STIX Two Text"/>
              <a:sym typeface="STIX Two Text"/>
            </a:endParaRPr>
          </a:p>
          <a:p>
            <a:pPr marL="863600" lvl="0" indent="-344488" algn="l" rtl="0">
              <a:spcBef>
                <a:spcPts val="560"/>
              </a:spcBef>
              <a:spcAft>
                <a:spcPts val="0"/>
              </a:spcAft>
              <a:buClr>
                <a:srgbClr val="38761D"/>
              </a:buClr>
              <a:buSzPts val="2900"/>
              <a:buChar char="•"/>
            </a:pPr>
            <a:r>
              <a:rPr lang="en-US" sz="2900" b="1">
                <a:solidFill>
                  <a:srgbClr val="38761D"/>
                </a:solidFill>
                <a:latin typeface="STIX Two Text"/>
                <a:ea typeface="STIX Two Text"/>
                <a:cs typeface="STIX Two Text"/>
                <a:sym typeface="STIX Two Text"/>
              </a:rPr>
              <a:t>burnout</a:t>
            </a:r>
            <a:endParaRPr sz="2900" b="1">
              <a:solidFill>
                <a:srgbClr val="38761D"/>
              </a:solidFill>
            </a:endParaRPr>
          </a:p>
          <a:p>
            <a:pPr marL="863600" lvl="0" indent="-344488" algn="l" rtl="0">
              <a:spcBef>
                <a:spcPts val="560"/>
              </a:spcBef>
              <a:spcAft>
                <a:spcPts val="0"/>
              </a:spcAft>
              <a:buClr>
                <a:srgbClr val="38761D"/>
              </a:buClr>
              <a:buSzPts val="2900"/>
              <a:buChar char="•"/>
            </a:pPr>
            <a:r>
              <a:rPr lang="en-US" sz="2900" b="1">
                <a:solidFill>
                  <a:srgbClr val="38761D"/>
                </a:solidFill>
                <a:latin typeface="STIX Two Text"/>
                <a:ea typeface="STIX Two Text"/>
                <a:cs typeface="STIX Two Text"/>
                <a:sym typeface="STIX Two Text"/>
              </a:rPr>
              <a:t>cynicism</a:t>
            </a:r>
            <a:endParaRPr sz="2900" b="1">
              <a:solidFill>
                <a:srgbClr val="38761D"/>
              </a:solidFill>
            </a:endParaRPr>
          </a:p>
          <a:p>
            <a:pPr marL="863600" lvl="0" indent="-344488" algn="l" rtl="0">
              <a:spcBef>
                <a:spcPts val="560"/>
              </a:spcBef>
              <a:spcAft>
                <a:spcPts val="0"/>
              </a:spcAft>
              <a:buClr>
                <a:srgbClr val="38761D"/>
              </a:buClr>
              <a:buSzPts val="2900"/>
              <a:buChar char="•"/>
            </a:pPr>
            <a:r>
              <a:rPr lang="en-US" sz="2900" b="1">
                <a:solidFill>
                  <a:srgbClr val="38761D"/>
                </a:solidFill>
                <a:latin typeface="STIX Two Text"/>
                <a:ea typeface="STIX Two Text"/>
                <a:cs typeface="STIX Two Text"/>
                <a:sym typeface="STIX Two Text"/>
              </a:rPr>
              <a:t>frustration</a:t>
            </a:r>
            <a:endParaRPr sz="2900" b="1">
              <a:solidFill>
                <a:srgbClr val="38761D"/>
              </a:solidFill>
            </a:endParaRPr>
          </a:p>
          <a:p>
            <a:pPr marL="863600" lvl="0" indent="-344488" algn="l" rtl="0">
              <a:spcBef>
                <a:spcPts val="560"/>
              </a:spcBef>
              <a:spcAft>
                <a:spcPts val="0"/>
              </a:spcAft>
              <a:buClr>
                <a:srgbClr val="38761D"/>
              </a:buClr>
              <a:buSzPts val="2900"/>
              <a:buChar char="•"/>
            </a:pPr>
            <a:r>
              <a:rPr lang="en-US" sz="2900" b="1">
                <a:solidFill>
                  <a:srgbClr val="38761D"/>
                </a:solidFill>
                <a:latin typeface="STIX Two Text"/>
                <a:ea typeface="STIX Two Text"/>
                <a:cs typeface="STIX Two Text"/>
                <a:sym typeface="STIX Two Text"/>
              </a:rPr>
              <a:t>losing joy</a:t>
            </a:r>
            <a:endParaRPr sz="2900" b="1">
              <a:solidFill>
                <a:srgbClr val="38761D"/>
              </a:solidFill>
            </a:endParaRPr>
          </a:p>
          <a:p>
            <a:pPr marL="863600" lvl="0" indent="-344488" algn="l" rtl="0">
              <a:spcBef>
                <a:spcPts val="560"/>
              </a:spcBef>
              <a:spcAft>
                <a:spcPts val="0"/>
              </a:spcAft>
              <a:buClr>
                <a:srgbClr val="38761D"/>
              </a:buClr>
              <a:buSzPts val="2900"/>
              <a:buChar char="•"/>
            </a:pPr>
            <a:r>
              <a:rPr lang="en-US" sz="2900" b="1">
                <a:solidFill>
                  <a:srgbClr val="38761D"/>
                </a:solidFill>
                <a:latin typeface="STIX Two Text"/>
                <a:ea typeface="STIX Two Text"/>
                <a:cs typeface="STIX Two Text"/>
                <a:sym typeface="STIX Two Text"/>
              </a:rPr>
              <a:t>control</a:t>
            </a:r>
            <a:endParaRPr sz="2900" b="1">
              <a:solidFill>
                <a:srgbClr val="38761D"/>
              </a:solidFill>
              <a:latin typeface="STIX Two Text"/>
              <a:ea typeface="STIX Two Text"/>
              <a:cs typeface="STIX Two Text"/>
              <a:sym typeface="STIX Two Text"/>
            </a:endParaRPr>
          </a:p>
          <a:p>
            <a:pPr marL="863600" lvl="0" indent="-344488" algn="l" rtl="0">
              <a:spcBef>
                <a:spcPts val="560"/>
              </a:spcBef>
              <a:spcAft>
                <a:spcPts val="0"/>
              </a:spcAft>
              <a:buClr>
                <a:srgbClr val="38761D"/>
              </a:buClr>
              <a:buSzPts val="2900"/>
              <a:buFont typeface="STIX Two Text"/>
              <a:buChar char="•"/>
            </a:pPr>
            <a:r>
              <a:rPr lang="en-US" sz="2900" b="1">
                <a:solidFill>
                  <a:srgbClr val="38761D"/>
                </a:solidFill>
                <a:latin typeface="STIX Two Text"/>
                <a:ea typeface="STIX Two Text"/>
                <a:cs typeface="STIX Two Text"/>
                <a:sym typeface="STIX Two Text"/>
              </a:rPr>
              <a:t>complacency</a:t>
            </a:r>
            <a:endParaRPr sz="2900" b="1">
              <a:solidFill>
                <a:srgbClr val="38761D"/>
              </a:solidFill>
              <a:latin typeface="STIX Two Text"/>
              <a:ea typeface="STIX Two Text"/>
              <a:cs typeface="STIX Two Text"/>
              <a:sym typeface="STIX Two Text"/>
            </a:endParaRPr>
          </a:p>
        </p:txBody>
      </p:sp>
      <p:sp>
        <p:nvSpPr>
          <p:cNvPr id="232" name="Google Shape;232;p14"/>
          <p:cNvSpPr txBox="1">
            <a:spLocks noGrp="1"/>
          </p:cNvSpPr>
          <p:nvPr>
            <p:ph type="body" idx="2"/>
          </p:nvPr>
        </p:nvSpPr>
        <p:spPr>
          <a:xfrm>
            <a:off x="6230019" y="2590800"/>
            <a:ext cx="5383398" cy="3581397"/>
          </a:xfrm>
          <a:prstGeom prst="rect">
            <a:avLst/>
          </a:prstGeom>
          <a:noFill/>
          <a:ln>
            <a:noFill/>
          </a:ln>
        </p:spPr>
        <p:txBody>
          <a:bodyPr spcFirstLastPara="1" wrap="square" lIns="91425" tIns="45700" rIns="91425" bIns="45700" anchor="ctr" anchorCtr="0">
            <a:normAutofit fontScale="32500" lnSpcReduction="20000"/>
          </a:bodyPr>
          <a:lstStyle/>
          <a:p>
            <a:pPr marL="0" lvl="0" indent="0" algn="ctr" rtl="0">
              <a:spcBef>
                <a:spcPts val="0"/>
              </a:spcBef>
              <a:spcAft>
                <a:spcPts val="0"/>
              </a:spcAft>
              <a:buClr>
                <a:schemeClr val="dk1"/>
              </a:buClr>
              <a:buSzPct val="27642"/>
              <a:buNone/>
            </a:pPr>
            <a:r>
              <a:rPr lang="en-US" sz="12300" i="1" dirty="0">
                <a:solidFill>
                  <a:schemeClr val="dk2"/>
                </a:solidFill>
                <a:latin typeface="STIX Two Text"/>
                <a:ea typeface="STIX Two Text"/>
                <a:cs typeface="STIX Two Text"/>
                <a:sym typeface="STIX Two Text"/>
              </a:rPr>
              <a:t>And let us not grow weary while doing good, for in due season we shall reap if we do not lose </a:t>
            </a:r>
            <a:r>
              <a:rPr lang="en-US" sz="12300" b="1" i="1" dirty="0">
                <a:solidFill>
                  <a:srgbClr val="980000"/>
                </a:solidFill>
                <a:latin typeface="STIX Two Text"/>
                <a:ea typeface="STIX Two Text"/>
                <a:cs typeface="STIX Two Text"/>
                <a:sym typeface="STIX Two Text"/>
              </a:rPr>
              <a:t>heart.</a:t>
            </a:r>
            <a:r>
              <a:rPr lang="en-US" sz="12300" i="1" dirty="0">
                <a:solidFill>
                  <a:schemeClr val="dk1"/>
                </a:solidFill>
                <a:latin typeface="STIX Two Text"/>
                <a:ea typeface="STIX Two Text"/>
                <a:cs typeface="STIX Two Text"/>
                <a:sym typeface="STIX Two Text"/>
              </a:rPr>
              <a:t>   </a:t>
            </a:r>
            <a:r>
              <a:rPr lang="en-US" sz="3400" i="1" dirty="0">
                <a:solidFill>
                  <a:schemeClr val="dk1"/>
                </a:solidFill>
                <a:latin typeface="STIX Two Text"/>
                <a:ea typeface="STIX Two Text"/>
                <a:cs typeface="STIX Two Text"/>
                <a:sym typeface="STIX Two Text"/>
              </a:rPr>
              <a:t>			</a:t>
            </a:r>
            <a:r>
              <a:rPr lang="en-US" sz="3400" dirty="0">
                <a:solidFill>
                  <a:schemeClr val="dk1"/>
                </a:solidFill>
                <a:latin typeface="STIX Two Text"/>
                <a:ea typeface="STIX Two Text"/>
                <a:cs typeface="STIX Two Text"/>
                <a:sym typeface="STIX Two Text"/>
              </a:rPr>
              <a:t>- </a:t>
            </a:r>
            <a:endParaRPr sz="3400" dirty="0">
              <a:solidFill>
                <a:schemeClr val="dk1"/>
              </a:solidFill>
              <a:latin typeface="STIX Two Text"/>
              <a:ea typeface="STIX Two Text"/>
              <a:cs typeface="STIX Two Text"/>
              <a:sym typeface="STIX Two Text"/>
            </a:endParaRPr>
          </a:p>
          <a:p>
            <a:pPr marL="0" lvl="0" indent="0" algn="ctr" rtl="0">
              <a:spcBef>
                <a:spcPts val="0"/>
              </a:spcBef>
              <a:spcAft>
                <a:spcPts val="0"/>
              </a:spcAft>
              <a:buClr>
                <a:schemeClr val="dk1"/>
              </a:buClr>
              <a:buSzPct val="58005"/>
              <a:buNone/>
            </a:pPr>
            <a:endParaRPr sz="5862" dirty="0">
              <a:solidFill>
                <a:schemeClr val="dk1"/>
              </a:solidFill>
              <a:latin typeface="STIX Two Text"/>
              <a:ea typeface="STIX Two Text"/>
              <a:cs typeface="STIX Two Text"/>
              <a:sym typeface="STIX Two Text"/>
            </a:endParaRPr>
          </a:p>
          <a:p>
            <a:pPr marL="38735" lvl="0" indent="0" algn="ctr" rtl="0">
              <a:spcBef>
                <a:spcPts val="0"/>
              </a:spcBef>
              <a:spcAft>
                <a:spcPts val="0"/>
              </a:spcAft>
              <a:buClr>
                <a:schemeClr val="dk1"/>
              </a:buClr>
              <a:buSzPct val="100000"/>
              <a:buNone/>
            </a:pPr>
            <a:r>
              <a:rPr lang="en-US" sz="9200" dirty="0">
                <a:solidFill>
                  <a:schemeClr val="dk1"/>
                </a:solidFill>
                <a:latin typeface="STIX Two Text"/>
                <a:ea typeface="STIX Two Text"/>
                <a:cs typeface="STIX Two Text"/>
                <a:sym typeface="STIX Two Text"/>
              </a:rPr>
              <a:t>     Galatians 6:9 (NKJV)</a:t>
            </a:r>
            <a:endParaRPr sz="9200" dirty="0"/>
          </a:p>
          <a:p>
            <a:pPr marL="0" lvl="0" indent="0" algn="l" rtl="0">
              <a:spcBef>
                <a:spcPts val="560"/>
              </a:spcBef>
              <a:spcAft>
                <a:spcPts val="0"/>
              </a:spcAft>
              <a:buClr>
                <a:srgbClr val="485B71"/>
              </a:buClr>
              <a:buSzPct val="100000"/>
              <a:buNone/>
            </a:pPr>
            <a:endParaRPr dirty="0"/>
          </a:p>
        </p:txBody>
      </p:sp>
      <p:pic>
        <p:nvPicPr>
          <p:cNvPr id="233" name="Google Shape;233;p14"/>
          <p:cNvPicPr preferRelativeResize="0"/>
          <p:nvPr/>
        </p:nvPicPr>
        <p:blipFill rotWithShape="1">
          <a:blip r:embed="rId3">
            <a:alphaModFix/>
          </a:blip>
          <a:srcRect l="34825" t="22960" r="36303" b="31610"/>
          <a:stretch/>
        </p:blipFill>
        <p:spPr>
          <a:xfrm>
            <a:off x="9337250" y="4721447"/>
            <a:ext cx="609099" cy="5388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g3f457fef463_0_87"/>
          <p:cNvSpPr txBox="1"/>
          <p:nvPr/>
        </p:nvSpPr>
        <p:spPr>
          <a:xfrm>
            <a:off x="5702000" y="2326988"/>
            <a:ext cx="6471300" cy="1200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6600">
              <a:solidFill>
                <a:schemeClr val="dk1"/>
              </a:solidFill>
              <a:latin typeface="STIX Two Text"/>
              <a:ea typeface="STIX Two Text"/>
              <a:cs typeface="STIX Two Text"/>
              <a:sym typeface="STIX Two Text"/>
            </a:endParaRPr>
          </a:p>
        </p:txBody>
      </p:sp>
      <p:sp>
        <p:nvSpPr>
          <p:cNvPr id="239" name="Google Shape;239;g3f457fef463_0_87"/>
          <p:cNvSpPr txBox="1"/>
          <p:nvPr/>
        </p:nvSpPr>
        <p:spPr>
          <a:xfrm>
            <a:off x="-90375" y="1075750"/>
            <a:ext cx="11831700" cy="4648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5800" b="1">
                <a:solidFill>
                  <a:schemeClr val="dk1"/>
                </a:solidFill>
                <a:latin typeface="STIX Two Text"/>
                <a:ea typeface="STIX Two Text"/>
                <a:cs typeface="STIX Two Text"/>
                <a:sym typeface="STIX Two Text"/>
              </a:rPr>
              <a:t>How do we </a:t>
            </a:r>
            <a:endParaRPr sz="5800" b="1">
              <a:solidFill>
                <a:schemeClr val="dk1"/>
              </a:solidFill>
              <a:latin typeface="STIX Two Text"/>
              <a:ea typeface="STIX Two Text"/>
              <a:cs typeface="STIX Two Text"/>
              <a:sym typeface="STIX Two Text"/>
            </a:endParaRPr>
          </a:p>
          <a:p>
            <a:pPr marL="0" lvl="0" indent="0" algn="ctr" rtl="0">
              <a:spcBef>
                <a:spcPts val="0"/>
              </a:spcBef>
              <a:spcAft>
                <a:spcPts val="0"/>
              </a:spcAft>
              <a:buNone/>
            </a:pPr>
            <a:r>
              <a:rPr lang="en-US" sz="5800" b="1">
                <a:solidFill>
                  <a:schemeClr val="dk1"/>
                </a:solidFill>
                <a:latin typeface="STIX Two Text"/>
                <a:ea typeface="STIX Two Text"/>
                <a:cs typeface="STIX Two Text"/>
                <a:sym typeface="STIX Two Text"/>
              </a:rPr>
              <a:t>protect our </a:t>
            </a:r>
            <a:r>
              <a:rPr lang="en-US" sz="5800" b="1">
                <a:solidFill>
                  <a:srgbClr val="980000"/>
                </a:solidFill>
                <a:latin typeface="STIX Two Text"/>
                <a:ea typeface="STIX Two Text"/>
                <a:cs typeface="STIX Two Text"/>
                <a:sym typeface="STIX Two Text"/>
              </a:rPr>
              <a:t>hearts </a:t>
            </a:r>
            <a:endParaRPr sz="5800" b="1">
              <a:solidFill>
                <a:srgbClr val="980000"/>
              </a:solidFill>
              <a:latin typeface="STIX Two Text"/>
              <a:ea typeface="STIX Two Text"/>
              <a:cs typeface="STIX Two Text"/>
              <a:sym typeface="STIX Two Text"/>
            </a:endParaRPr>
          </a:p>
          <a:p>
            <a:pPr marL="0" lvl="0" indent="0" algn="ctr" rtl="0">
              <a:spcBef>
                <a:spcPts val="0"/>
              </a:spcBef>
              <a:spcAft>
                <a:spcPts val="0"/>
              </a:spcAft>
              <a:buNone/>
            </a:pPr>
            <a:r>
              <a:rPr lang="en-US" sz="5800" b="1">
                <a:solidFill>
                  <a:schemeClr val="dk1"/>
                </a:solidFill>
                <a:latin typeface="STIX Two Text"/>
                <a:ea typeface="STIX Two Text"/>
                <a:cs typeface="STIX Two Text"/>
                <a:sym typeface="STIX Two Text"/>
              </a:rPr>
              <a:t>so we can continue </a:t>
            </a:r>
            <a:endParaRPr sz="5800" b="1">
              <a:solidFill>
                <a:schemeClr val="dk1"/>
              </a:solidFill>
              <a:latin typeface="STIX Two Text"/>
              <a:ea typeface="STIX Two Text"/>
              <a:cs typeface="STIX Two Text"/>
              <a:sym typeface="STIX Two Text"/>
            </a:endParaRPr>
          </a:p>
          <a:p>
            <a:pPr marL="0" lvl="0" indent="0" algn="ctr" rtl="0">
              <a:spcBef>
                <a:spcPts val="0"/>
              </a:spcBef>
              <a:spcAft>
                <a:spcPts val="0"/>
              </a:spcAft>
              <a:buNone/>
            </a:pPr>
            <a:r>
              <a:rPr lang="en-US" sz="5800" b="1">
                <a:solidFill>
                  <a:srgbClr val="38761D"/>
                </a:solidFill>
                <a:latin typeface="STIX Two Text"/>
                <a:ea typeface="STIX Two Text"/>
                <a:cs typeface="STIX Two Text"/>
                <a:sym typeface="STIX Two Text"/>
              </a:rPr>
              <a:t>serving faithfully </a:t>
            </a:r>
            <a:endParaRPr sz="5800" b="1">
              <a:solidFill>
                <a:srgbClr val="38761D"/>
              </a:solidFill>
              <a:latin typeface="STIX Two Text"/>
              <a:ea typeface="STIX Two Text"/>
              <a:cs typeface="STIX Two Text"/>
              <a:sym typeface="STIX Two Text"/>
            </a:endParaRPr>
          </a:p>
          <a:p>
            <a:pPr marL="0" lvl="0" indent="0" algn="ctr" rtl="0">
              <a:spcBef>
                <a:spcPts val="0"/>
              </a:spcBef>
              <a:spcAft>
                <a:spcPts val="0"/>
              </a:spcAft>
              <a:buNone/>
            </a:pPr>
            <a:r>
              <a:rPr lang="en-US" sz="5800" b="1">
                <a:solidFill>
                  <a:schemeClr val="dk1"/>
                </a:solidFill>
                <a:latin typeface="STIX Two Text"/>
                <a:ea typeface="STIX Two Text"/>
                <a:cs typeface="STIX Two Text"/>
                <a:sym typeface="STIX Two Text"/>
              </a:rPr>
              <a:t>for years to come? </a:t>
            </a:r>
            <a:endParaRPr sz="1800" b="1">
              <a:solidFill>
                <a:schemeClr val="dk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6"/>
          <p:cNvSpPr txBox="1">
            <a:spLocks noGrp="1"/>
          </p:cNvSpPr>
          <p:nvPr>
            <p:ph type="title"/>
          </p:nvPr>
        </p:nvSpPr>
        <p:spPr>
          <a:xfrm>
            <a:off x="4500539" y="274638"/>
            <a:ext cx="7313772"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5400"/>
              <a:buFont typeface="STIX Two Text"/>
              <a:buNone/>
            </a:pPr>
            <a:r>
              <a:rPr lang="en-US" sz="5400" b="1">
                <a:solidFill>
                  <a:schemeClr val="dk2"/>
                </a:solidFill>
                <a:latin typeface="STIX Two Text"/>
                <a:ea typeface="STIX Two Text"/>
                <a:cs typeface="STIX Two Text"/>
                <a:sym typeface="STIX Two Text"/>
              </a:rPr>
              <a:t>Suggestions</a:t>
            </a:r>
            <a:endParaRPr b="1">
              <a:solidFill>
                <a:schemeClr val="dk2"/>
              </a:solidFill>
            </a:endParaRPr>
          </a:p>
        </p:txBody>
      </p:sp>
      <p:sp>
        <p:nvSpPr>
          <p:cNvPr id="245" name="Google Shape;245;p16"/>
          <p:cNvSpPr txBox="1">
            <a:spLocks noGrp="1"/>
          </p:cNvSpPr>
          <p:nvPr>
            <p:ph type="body" idx="1"/>
          </p:nvPr>
        </p:nvSpPr>
        <p:spPr>
          <a:xfrm>
            <a:off x="4147290" y="1717020"/>
            <a:ext cx="8271538" cy="4983300"/>
          </a:xfrm>
          <a:prstGeom prst="rect">
            <a:avLst/>
          </a:prstGeom>
          <a:noFill/>
          <a:ln>
            <a:noFill/>
          </a:ln>
        </p:spPr>
        <p:txBody>
          <a:bodyPr spcFirstLastPara="1" wrap="square" lIns="91425" tIns="45700" rIns="91425" bIns="45700" anchor="t" anchorCtr="0">
            <a:normAutofit/>
          </a:bodyPr>
          <a:lstStyle/>
          <a:p>
            <a:pPr marL="342900" lvl="0" indent="-386398" algn="l" rtl="0">
              <a:spcBef>
                <a:spcPts val="0"/>
              </a:spcBef>
              <a:spcAft>
                <a:spcPts val="0"/>
              </a:spcAft>
              <a:buClr>
                <a:schemeClr val="dk1"/>
              </a:buClr>
              <a:buSzPct val="100000"/>
              <a:buChar char="•"/>
            </a:pPr>
            <a:r>
              <a:rPr lang="en-US" sz="3600" b="1" dirty="0">
                <a:solidFill>
                  <a:schemeClr val="dk1"/>
                </a:solidFill>
                <a:latin typeface="STIX Two Text"/>
                <a:ea typeface="STIX Two Text"/>
                <a:cs typeface="STIX Two Text"/>
                <a:sym typeface="STIX Two Text"/>
              </a:rPr>
              <a:t>Daily prayer</a:t>
            </a:r>
            <a:endParaRPr sz="3600" b="1" dirty="0"/>
          </a:p>
          <a:p>
            <a:pPr marL="342900" lvl="0" indent="-386398" algn="l" rtl="0">
              <a:spcBef>
                <a:spcPts val="640"/>
              </a:spcBef>
              <a:spcAft>
                <a:spcPts val="0"/>
              </a:spcAft>
              <a:buClr>
                <a:srgbClr val="980000"/>
              </a:buClr>
              <a:buSzPct val="100000"/>
              <a:buChar char="•"/>
            </a:pPr>
            <a:r>
              <a:rPr lang="en-US" sz="3600" b="1" dirty="0">
                <a:solidFill>
                  <a:srgbClr val="980000"/>
                </a:solidFill>
                <a:latin typeface="STIX Two Text"/>
                <a:ea typeface="STIX Two Text"/>
                <a:cs typeface="STIX Two Text"/>
                <a:sym typeface="STIX Two Text"/>
              </a:rPr>
              <a:t>Scripture</a:t>
            </a:r>
            <a:endParaRPr sz="3600" b="1" dirty="0">
              <a:solidFill>
                <a:srgbClr val="980000"/>
              </a:solidFill>
            </a:endParaRPr>
          </a:p>
          <a:p>
            <a:pPr marL="342900" lvl="0" indent="-386398" algn="l" rtl="0">
              <a:spcBef>
                <a:spcPts val="640"/>
              </a:spcBef>
              <a:spcAft>
                <a:spcPts val="0"/>
              </a:spcAft>
              <a:buClr>
                <a:srgbClr val="38761D"/>
              </a:buClr>
              <a:buSzPct val="100000"/>
              <a:buChar char="•"/>
            </a:pPr>
            <a:r>
              <a:rPr lang="en-US" sz="3600" b="1" dirty="0">
                <a:solidFill>
                  <a:srgbClr val="38761D"/>
                </a:solidFill>
                <a:latin typeface="STIX Two Text"/>
                <a:ea typeface="STIX Two Text"/>
                <a:cs typeface="STIX Two Text"/>
                <a:sym typeface="STIX Two Text"/>
              </a:rPr>
              <a:t>Sabbath/rest</a:t>
            </a:r>
            <a:endParaRPr sz="3600" b="1" dirty="0">
              <a:solidFill>
                <a:srgbClr val="38761D"/>
              </a:solidFill>
              <a:latin typeface="STIX Two Text"/>
              <a:ea typeface="STIX Two Text"/>
              <a:cs typeface="STIX Two Text"/>
              <a:sym typeface="STIX Two Text"/>
            </a:endParaRPr>
          </a:p>
          <a:p>
            <a:pPr marL="342900" lvl="0" indent="-386398" algn="l" rtl="0">
              <a:spcBef>
                <a:spcPts val="640"/>
              </a:spcBef>
              <a:spcAft>
                <a:spcPts val="0"/>
              </a:spcAft>
              <a:buClr>
                <a:schemeClr val="dk1"/>
              </a:buClr>
              <a:buSzPct val="100000"/>
              <a:buFont typeface="STIX Two Text"/>
              <a:buChar char="•"/>
            </a:pPr>
            <a:r>
              <a:rPr lang="en-US" sz="3600" b="1" dirty="0">
                <a:solidFill>
                  <a:schemeClr val="dk1"/>
                </a:solidFill>
                <a:latin typeface="STIX Two Text"/>
                <a:ea typeface="STIX Two Text"/>
                <a:cs typeface="STIX Two Text"/>
                <a:sym typeface="STIX Two Text"/>
              </a:rPr>
              <a:t>3 weekends on and 1 weekend off</a:t>
            </a:r>
            <a:endParaRPr sz="3600" b="1" dirty="0">
              <a:solidFill>
                <a:schemeClr val="dk1"/>
              </a:solidFill>
              <a:latin typeface="STIX Two Text"/>
              <a:ea typeface="STIX Two Text"/>
              <a:cs typeface="STIX Two Text"/>
              <a:sym typeface="STIX Two Text"/>
            </a:endParaRPr>
          </a:p>
          <a:p>
            <a:pPr marL="342900" lvl="0" indent="-386398" algn="l" rtl="0">
              <a:spcBef>
                <a:spcPts val="640"/>
              </a:spcBef>
              <a:spcAft>
                <a:spcPts val="0"/>
              </a:spcAft>
              <a:buClr>
                <a:srgbClr val="980000"/>
              </a:buClr>
              <a:buSzPct val="100000"/>
              <a:buChar char="•"/>
            </a:pPr>
            <a:r>
              <a:rPr lang="en-US" sz="3600" b="1" dirty="0">
                <a:solidFill>
                  <a:srgbClr val="980000"/>
                </a:solidFill>
                <a:latin typeface="STIX Two Text"/>
                <a:ea typeface="STIX Two Text"/>
                <a:cs typeface="STIX Two Text"/>
                <a:sym typeface="STIX Two Text"/>
              </a:rPr>
              <a:t>Accountability</a:t>
            </a:r>
            <a:endParaRPr sz="3600" b="1" dirty="0">
              <a:solidFill>
                <a:srgbClr val="980000"/>
              </a:solidFill>
            </a:endParaRPr>
          </a:p>
          <a:p>
            <a:pPr marL="342900" lvl="0" indent="-386398" algn="l" rtl="0">
              <a:spcBef>
                <a:spcPts val="640"/>
              </a:spcBef>
              <a:spcAft>
                <a:spcPts val="0"/>
              </a:spcAft>
              <a:buClr>
                <a:srgbClr val="38761D"/>
              </a:buClr>
              <a:buSzPct val="100000"/>
              <a:buChar char="•"/>
            </a:pPr>
            <a:r>
              <a:rPr lang="en-US" sz="3600" b="1" dirty="0">
                <a:solidFill>
                  <a:srgbClr val="38761D"/>
                </a:solidFill>
                <a:latin typeface="STIX Two Text"/>
                <a:ea typeface="STIX Two Text"/>
                <a:cs typeface="STIX Two Text"/>
                <a:sym typeface="STIX Two Text"/>
              </a:rPr>
              <a:t>Staying connected to the mission</a:t>
            </a:r>
            <a:endParaRPr sz="3600" b="1" dirty="0">
              <a:solidFill>
                <a:srgbClr val="38761D"/>
              </a:solidFill>
              <a:latin typeface="STIX Two Text"/>
              <a:ea typeface="STIX Two Text"/>
              <a:cs typeface="STIX Two Text"/>
              <a:sym typeface="STIX Two Text"/>
            </a:endParaRPr>
          </a:p>
          <a:p>
            <a:pPr marL="0" lvl="0" indent="0" algn="l" rtl="0">
              <a:spcBef>
                <a:spcPts val="640"/>
              </a:spcBef>
              <a:spcAft>
                <a:spcPts val="0"/>
              </a:spcAft>
              <a:buClr>
                <a:srgbClr val="485B71"/>
              </a:buClr>
              <a:buSzPct val="100000"/>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g3f0dacaf512_0_4"/>
          <p:cNvSpPr txBox="1">
            <a:spLocks noGrp="1"/>
          </p:cNvSpPr>
          <p:nvPr>
            <p:ph type="title"/>
          </p:nvPr>
        </p:nvSpPr>
        <p:spPr>
          <a:xfrm>
            <a:off x="643474" y="1378435"/>
            <a:ext cx="10969800" cy="12123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6000"/>
              <a:buFont typeface="STIX Two Text"/>
              <a:buNone/>
            </a:pPr>
            <a:r>
              <a:rPr lang="en-US" sz="6000" b="1">
                <a:solidFill>
                  <a:schemeClr val="dk2"/>
                </a:solidFill>
                <a:latin typeface="STIX Two Text"/>
                <a:ea typeface="STIX Two Text"/>
                <a:cs typeface="STIX Two Text"/>
                <a:sym typeface="STIX Two Text"/>
              </a:rPr>
              <a:t>Heart Check</a:t>
            </a:r>
            <a:endParaRPr sz="5100" b="1" i="1">
              <a:solidFill>
                <a:schemeClr val="dk2"/>
              </a:solidFill>
              <a:latin typeface="STIX Two Text"/>
              <a:ea typeface="STIX Two Text"/>
              <a:cs typeface="STIX Two Text"/>
              <a:sym typeface="STIX Two Text"/>
            </a:endParaRPr>
          </a:p>
        </p:txBody>
      </p:sp>
      <p:sp>
        <p:nvSpPr>
          <p:cNvPr id="251" name="Google Shape;251;g3f0dacaf512_0_4"/>
          <p:cNvSpPr txBox="1">
            <a:spLocks noGrp="1"/>
          </p:cNvSpPr>
          <p:nvPr>
            <p:ph type="body" idx="1"/>
          </p:nvPr>
        </p:nvSpPr>
        <p:spPr>
          <a:xfrm>
            <a:off x="471475" y="2816600"/>
            <a:ext cx="11717400" cy="3626700"/>
          </a:xfrm>
          <a:prstGeom prst="rect">
            <a:avLst/>
          </a:prstGeom>
          <a:noFill/>
          <a:ln>
            <a:noFill/>
          </a:ln>
        </p:spPr>
        <p:txBody>
          <a:bodyPr spcFirstLastPara="1" wrap="square" lIns="91425" tIns="45700" rIns="91425" bIns="45700" anchor="t" anchorCtr="0">
            <a:noAutofit/>
          </a:bodyPr>
          <a:lstStyle/>
          <a:p>
            <a:pPr marL="514350" lvl="0" indent="-577850" algn="l" rtl="0">
              <a:spcBef>
                <a:spcPts val="0"/>
              </a:spcBef>
              <a:spcAft>
                <a:spcPts val="0"/>
              </a:spcAft>
              <a:buClr>
                <a:schemeClr val="dk1"/>
              </a:buClr>
              <a:buSzPts val="4400"/>
              <a:buFont typeface="Calibri"/>
              <a:buAutoNum type="arabicPeriod"/>
            </a:pPr>
            <a:r>
              <a:rPr lang="en-US" sz="4400" dirty="0">
                <a:solidFill>
                  <a:schemeClr val="dk1"/>
                </a:solidFill>
                <a:latin typeface="STIX Two Text"/>
                <a:ea typeface="STIX Two Text"/>
                <a:cs typeface="STIX Two Text"/>
                <a:sym typeface="STIX Two Text"/>
              </a:rPr>
              <a:t>What first drew me to Kairos?</a:t>
            </a:r>
            <a:endParaRPr sz="3800" dirty="0"/>
          </a:p>
          <a:p>
            <a:pPr marL="514350" lvl="0" indent="-577850" algn="l" rtl="0">
              <a:spcBef>
                <a:spcPts val="680"/>
              </a:spcBef>
              <a:spcAft>
                <a:spcPts val="0"/>
              </a:spcAft>
              <a:buClr>
                <a:schemeClr val="dk1"/>
              </a:buClr>
              <a:buSzPts val="4400"/>
              <a:buFont typeface="Calibri"/>
              <a:buAutoNum type="arabicPeriod"/>
            </a:pPr>
            <a:r>
              <a:rPr lang="en-US" sz="4400" dirty="0">
                <a:solidFill>
                  <a:schemeClr val="dk1"/>
                </a:solidFill>
                <a:latin typeface="STIX Two Text"/>
                <a:ea typeface="STIX Two Text"/>
                <a:cs typeface="STIX Two Text"/>
                <a:sym typeface="STIX Two Text"/>
              </a:rPr>
              <a:t>What currently gives me joy in ministry?</a:t>
            </a:r>
            <a:endParaRPr sz="3800" dirty="0"/>
          </a:p>
          <a:p>
            <a:pPr marL="514350" lvl="0" indent="-577850" algn="l" rtl="0">
              <a:spcBef>
                <a:spcPts val="680"/>
              </a:spcBef>
              <a:spcAft>
                <a:spcPts val="0"/>
              </a:spcAft>
              <a:buClr>
                <a:schemeClr val="dk1"/>
              </a:buClr>
              <a:buSzPts val="4400"/>
              <a:buFont typeface="Calibri"/>
              <a:buAutoNum type="arabicPeriod"/>
            </a:pPr>
            <a:r>
              <a:rPr lang="en-US" sz="4400" dirty="0">
                <a:solidFill>
                  <a:schemeClr val="dk1"/>
                </a:solidFill>
                <a:latin typeface="STIX Two Text"/>
                <a:ea typeface="STIX Two Text"/>
                <a:cs typeface="STIX Two Text"/>
                <a:sym typeface="STIX Two Text"/>
              </a:rPr>
              <a:t>What currently frustrates me?</a:t>
            </a:r>
            <a:endParaRPr sz="3800" dirty="0"/>
          </a:p>
          <a:p>
            <a:pPr marL="514350" lvl="0" indent="-577850" algn="l" rtl="0">
              <a:spcBef>
                <a:spcPts val="680"/>
              </a:spcBef>
              <a:spcAft>
                <a:spcPts val="0"/>
              </a:spcAft>
              <a:buClr>
                <a:schemeClr val="dk1"/>
              </a:buClr>
              <a:buSzPts val="4400"/>
              <a:buFont typeface="Calibri"/>
              <a:buAutoNum type="arabicPeriod"/>
            </a:pPr>
            <a:r>
              <a:rPr lang="en-US" sz="4400" dirty="0">
                <a:solidFill>
                  <a:schemeClr val="dk1"/>
                </a:solidFill>
                <a:latin typeface="STIX Two Text"/>
                <a:ea typeface="STIX Two Text"/>
                <a:cs typeface="STIX Two Text"/>
                <a:sym typeface="STIX Two Text"/>
              </a:rPr>
              <a:t>What might God be inviting me to surrender</a:t>
            </a:r>
            <a:r>
              <a:rPr lang="en-US" sz="4400" dirty="0">
                <a:solidFill>
                  <a:schemeClr val="dk1"/>
                </a:solidFill>
              </a:rPr>
              <a:t>?</a:t>
            </a:r>
            <a:endParaRPr sz="3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17"/>
          <p:cNvSpPr txBox="1">
            <a:spLocks noGrp="1"/>
          </p:cNvSpPr>
          <p:nvPr>
            <p:ph type="title"/>
          </p:nvPr>
        </p:nvSpPr>
        <p:spPr>
          <a:xfrm>
            <a:off x="609440" y="1294635"/>
            <a:ext cx="10969943" cy="1212365"/>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6000"/>
              <a:buFont typeface="STIX Two Text"/>
              <a:buNone/>
            </a:pPr>
            <a:r>
              <a:rPr lang="en-US" sz="6000" b="1" dirty="0">
                <a:solidFill>
                  <a:schemeClr val="dk2"/>
                </a:solidFill>
                <a:latin typeface="STIX Two Text"/>
                <a:ea typeface="STIX Two Text"/>
                <a:cs typeface="STIX Two Text"/>
                <a:sym typeface="STIX Two Text"/>
              </a:rPr>
              <a:t>Scenarios</a:t>
            </a:r>
            <a:endParaRPr sz="5100" b="1" i="1" dirty="0">
              <a:solidFill>
                <a:schemeClr val="dk2"/>
              </a:solidFill>
              <a:latin typeface="STIX Two Text"/>
              <a:ea typeface="STIX Two Text"/>
              <a:cs typeface="STIX Two Text"/>
              <a:sym typeface="STIX Two Text"/>
            </a:endParaRPr>
          </a:p>
        </p:txBody>
      </p:sp>
      <p:sp>
        <p:nvSpPr>
          <p:cNvPr id="257" name="Google Shape;257;p17"/>
          <p:cNvSpPr txBox="1">
            <a:spLocks noGrp="1"/>
          </p:cNvSpPr>
          <p:nvPr>
            <p:ph type="body" idx="1"/>
          </p:nvPr>
        </p:nvSpPr>
        <p:spPr>
          <a:xfrm>
            <a:off x="471425" y="2347511"/>
            <a:ext cx="11717400" cy="4350900"/>
          </a:xfrm>
          <a:prstGeom prst="rect">
            <a:avLst/>
          </a:prstGeom>
          <a:noFill/>
          <a:ln>
            <a:noFill/>
          </a:ln>
        </p:spPr>
        <p:txBody>
          <a:bodyPr spcFirstLastPara="1" wrap="square" lIns="91425" tIns="45700" rIns="91425" bIns="45700" anchor="t" anchorCtr="0">
            <a:noAutofit/>
          </a:bodyPr>
          <a:lstStyle/>
          <a:p>
            <a:pPr marL="514350" lvl="0" indent="-488950" algn="l" rtl="0">
              <a:spcBef>
                <a:spcPts val="680"/>
              </a:spcBef>
              <a:spcAft>
                <a:spcPts val="0"/>
              </a:spcAft>
              <a:buClr>
                <a:srgbClr val="38761D"/>
              </a:buClr>
              <a:buSzPts val="3000"/>
              <a:buFont typeface="STIX Two Text"/>
              <a:buAutoNum type="arabicPeriod"/>
            </a:pPr>
            <a:r>
              <a:rPr lang="en-US" sz="3000" b="1" dirty="0">
                <a:solidFill>
                  <a:srgbClr val="38761D"/>
                </a:solidFill>
                <a:latin typeface="STIX Two Text"/>
                <a:ea typeface="STIX Two Text"/>
                <a:cs typeface="STIX Two Text"/>
                <a:sym typeface="STIX Two Text"/>
              </a:rPr>
              <a:t>A team member shares that they have always been at the table and they don’t want to serve in the kitchen.</a:t>
            </a:r>
            <a:endParaRPr sz="3000" b="1" dirty="0">
              <a:solidFill>
                <a:srgbClr val="38761D"/>
              </a:solidFill>
              <a:latin typeface="STIX Two Text"/>
              <a:ea typeface="STIX Two Text"/>
              <a:cs typeface="STIX Two Text"/>
              <a:sym typeface="STIX Two Text"/>
            </a:endParaRPr>
          </a:p>
          <a:p>
            <a:pPr marL="514350" lvl="0" indent="-488950" algn="l" rtl="0">
              <a:spcBef>
                <a:spcPts val="680"/>
              </a:spcBef>
              <a:spcAft>
                <a:spcPts val="0"/>
              </a:spcAft>
              <a:buClr>
                <a:srgbClr val="980000"/>
              </a:buClr>
              <a:buSzPts val="3000"/>
              <a:buFont typeface="STIX Two Text"/>
              <a:buAutoNum type="arabicPeriod"/>
            </a:pPr>
            <a:r>
              <a:rPr lang="en-US" sz="3000" b="1" dirty="0">
                <a:solidFill>
                  <a:srgbClr val="980000"/>
                </a:solidFill>
                <a:latin typeface="STIX Two Text"/>
                <a:ea typeface="STIX Two Text"/>
                <a:cs typeface="STIX Two Text"/>
                <a:sym typeface="STIX Two Text"/>
              </a:rPr>
              <a:t>A team member shares that they don’t feel a part of the weekend and feel isolated being a table servant.</a:t>
            </a:r>
            <a:endParaRPr sz="3000" b="1" dirty="0">
              <a:solidFill>
                <a:srgbClr val="980000"/>
              </a:solidFill>
              <a:latin typeface="STIX Two Text"/>
              <a:ea typeface="STIX Two Text"/>
              <a:cs typeface="STIX Two Text"/>
              <a:sym typeface="STIX Two Text"/>
            </a:endParaRPr>
          </a:p>
          <a:p>
            <a:pPr marL="514350" lvl="0" indent="-488950" algn="l" rtl="0">
              <a:spcBef>
                <a:spcPts val="680"/>
              </a:spcBef>
              <a:spcAft>
                <a:spcPts val="0"/>
              </a:spcAft>
              <a:buClr>
                <a:schemeClr val="dk2"/>
              </a:buClr>
              <a:buSzPts val="3000"/>
              <a:buFont typeface="STIX Two Text"/>
              <a:buAutoNum type="arabicPeriod"/>
            </a:pPr>
            <a:r>
              <a:rPr lang="en-US" sz="3000" b="1" dirty="0">
                <a:solidFill>
                  <a:schemeClr val="dk2"/>
                </a:solidFill>
                <a:latin typeface="STIX Two Text"/>
                <a:ea typeface="STIX Two Text"/>
                <a:cs typeface="STIX Two Text"/>
                <a:sym typeface="STIX Two Text"/>
              </a:rPr>
              <a:t>A team member shares that they have a powerful story and don’t understand why they weren’t asked to do a talk.</a:t>
            </a:r>
            <a:endParaRPr sz="3000" b="1" dirty="0">
              <a:solidFill>
                <a:schemeClr val="dk2"/>
              </a:solidFill>
              <a:latin typeface="STIX Two Text"/>
              <a:ea typeface="STIX Two Text"/>
              <a:cs typeface="STIX Two Text"/>
              <a:sym typeface="STIX Two Text"/>
            </a:endParaRPr>
          </a:p>
          <a:p>
            <a:pPr marL="514350" lvl="0" indent="-488950" algn="l" rtl="0">
              <a:spcBef>
                <a:spcPts val="680"/>
              </a:spcBef>
              <a:spcAft>
                <a:spcPts val="0"/>
              </a:spcAft>
              <a:buClr>
                <a:srgbClr val="000000"/>
              </a:buClr>
              <a:buSzPts val="3000"/>
              <a:buFont typeface="STIX Two Text"/>
              <a:buAutoNum type="arabicPeriod"/>
            </a:pPr>
            <a:r>
              <a:rPr lang="en-US" sz="3000" b="1" dirty="0">
                <a:solidFill>
                  <a:srgbClr val="000000"/>
                </a:solidFill>
                <a:latin typeface="STIX Two Text"/>
                <a:ea typeface="STIX Two Text"/>
                <a:cs typeface="STIX Two Text"/>
                <a:sym typeface="STIX Two Text"/>
              </a:rPr>
              <a:t>A team member shares that they don’t care for the food that will be served for dinner.</a:t>
            </a:r>
            <a:endParaRPr sz="3000" b="1" dirty="0">
              <a:solidFill>
                <a:srgbClr val="000000"/>
              </a:solidFill>
              <a:latin typeface="STIX Two Text"/>
              <a:ea typeface="STIX Two Text"/>
              <a:cs typeface="STIX Two Text"/>
              <a:sym typeface="STIX Two Tex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g3f457fef463_0_92"/>
          <p:cNvSpPr txBox="1"/>
          <p:nvPr/>
        </p:nvSpPr>
        <p:spPr>
          <a:xfrm>
            <a:off x="5702000" y="2326988"/>
            <a:ext cx="6471300" cy="1200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6600">
              <a:solidFill>
                <a:schemeClr val="dk1"/>
              </a:solidFill>
              <a:latin typeface="STIX Two Text"/>
              <a:ea typeface="STIX Two Text"/>
              <a:cs typeface="STIX Two Text"/>
              <a:sym typeface="STIX Two Text"/>
            </a:endParaRPr>
          </a:p>
        </p:txBody>
      </p:sp>
      <p:sp>
        <p:nvSpPr>
          <p:cNvPr id="263" name="Google Shape;263;g3f457fef463_0_92"/>
          <p:cNvSpPr txBox="1"/>
          <p:nvPr/>
        </p:nvSpPr>
        <p:spPr>
          <a:xfrm>
            <a:off x="302875" y="1075750"/>
            <a:ext cx="11886000" cy="4602300"/>
          </a:xfrm>
          <a:prstGeom prst="rect">
            <a:avLst/>
          </a:prstGeom>
          <a:noFill/>
          <a:ln>
            <a:noFill/>
          </a:ln>
        </p:spPr>
        <p:txBody>
          <a:bodyPr spcFirstLastPara="1" wrap="square" lIns="91425" tIns="91425" rIns="91425" bIns="91425" anchor="t" anchorCtr="0">
            <a:spAutoFit/>
          </a:bodyPr>
          <a:lstStyle/>
          <a:p>
            <a:pPr marL="0" lvl="0" indent="0" algn="l" rtl="0">
              <a:spcBef>
                <a:spcPts val="680"/>
              </a:spcBef>
              <a:spcAft>
                <a:spcPts val="0"/>
              </a:spcAft>
              <a:buClr>
                <a:schemeClr val="dk1"/>
              </a:buClr>
              <a:buSzPts val="1100"/>
              <a:buFont typeface="Arial"/>
              <a:buNone/>
            </a:pPr>
            <a:r>
              <a:rPr lang="en-US" sz="3000" b="1">
                <a:solidFill>
                  <a:srgbClr val="38761D"/>
                </a:solidFill>
                <a:latin typeface="STIX Two Text"/>
                <a:ea typeface="STIX Two Text"/>
                <a:cs typeface="STIX Two Text"/>
                <a:sym typeface="STIX Two Text"/>
              </a:rPr>
              <a:t>5. A team member shares that they don’t understand why people didn’t clap after her talk and that she didn’t receive enough compliments.</a:t>
            </a:r>
            <a:endParaRPr sz="3000" b="1">
              <a:solidFill>
                <a:srgbClr val="38761D"/>
              </a:solidFill>
              <a:latin typeface="STIX Two Text"/>
              <a:ea typeface="STIX Two Text"/>
              <a:cs typeface="STIX Two Text"/>
              <a:sym typeface="STIX Two Text"/>
            </a:endParaRPr>
          </a:p>
          <a:p>
            <a:pPr marL="0" lvl="0" indent="0" algn="l" rtl="0">
              <a:spcBef>
                <a:spcPts val="680"/>
              </a:spcBef>
              <a:spcAft>
                <a:spcPts val="0"/>
              </a:spcAft>
              <a:buClr>
                <a:schemeClr val="dk1"/>
              </a:buClr>
              <a:buSzPts val="1100"/>
              <a:buFont typeface="Arial"/>
              <a:buNone/>
            </a:pPr>
            <a:r>
              <a:rPr lang="en-US" sz="3000" b="1">
                <a:solidFill>
                  <a:srgbClr val="980000"/>
                </a:solidFill>
                <a:latin typeface="STIX Two Text"/>
                <a:ea typeface="STIX Two Text"/>
                <a:cs typeface="STIX Two Text"/>
                <a:sym typeface="STIX Two Text"/>
              </a:rPr>
              <a:t>6. A team member continues to tell long personal stories at the table.</a:t>
            </a:r>
            <a:endParaRPr sz="3000" b="1">
              <a:solidFill>
                <a:srgbClr val="980000"/>
              </a:solidFill>
              <a:latin typeface="STIX Two Text"/>
              <a:ea typeface="STIX Two Text"/>
              <a:cs typeface="STIX Two Text"/>
              <a:sym typeface="STIX Two Text"/>
            </a:endParaRPr>
          </a:p>
          <a:p>
            <a:pPr marL="0" lvl="0" indent="0" algn="l" rtl="0">
              <a:spcBef>
                <a:spcPts val="680"/>
              </a:spcBef>
              <a:spcAft>
                <a:spcPts val="0"/>
              </a:spcAft>
              <a:buClr>
                <a:schemeClr val="dk1"/>
              </a:buClr>
              <a:buSzPts val="1100"/>
              <a:buFont typeface="Arial"/>
              <a:buNone/>
            </a:pPr>
            <a:r>
              <a:rPr lang="en-US" sz="3000" b="1">
                <a:solidFill>
                  <a:schemeClr val="dk2"/>
                </a:solidFill>
                <a:latin typeface="STIX Two Text"/>
                <a:ea typeface="STIX Two Text"/>
                <a:cs typeface="STIX Two Text"/>
                <a:sym typeface="STIX Two Text"/>
              </a:rPr>
              <a:t>7. A team member inserts themselves in poster creating because they are jealous of another family’s posters.</a:t>
            </a:r>
            <a:endParaRPr sz="3000" b="1">
              <a:solidFill>
                <a:schemeClr val="dk2"/>
              </a:solidFill>
              <a:latin typeface="STIX Two Text"/>
              <a:ea typeface="STIX Two Text"/>
              <a:cs typeface="STIX Two Text"/>
              <a:sym typeface="STIX Two Text"/>
            </a:endParaRPr>
          </a:p>
          <a:p>
            <a:pPr marL="0" lvl="0" indent="0" algn="l" rtl="0">
              <a:spcBef>
                <a:spcPts val="680"/>
              </a:spcBef>
              <a:spcAft>
                <a:spcPts val="0"/>
              </a:spcAft>
              <a:buClr>
                <a:schemeClr val="dk1"/>
              </a:buClr>
              <a:buSzPts val="1100"/>
              <a:buFont typeface="Arial"/>
              <a:buNone/>
            </a:pPr>
            <a:r>
              <a:rPr lang="en-US" sz="3000" b="1">
                <a:solidFill>
                  <a:schemeClr val="dk1"/>
                </a:solidFill>
                <a:latin typeface="STIX Two Text"/>
                <a:ea typeface="STIX Two Text"/>
                <a:cs typeface="STIX Two Text"/>
                <a:sym typeface="STIX Two Text"/>
              </a:rPr>
              <a:t>8. A team member doesn’t follow the leader’s directions because that is not the way things have traditionally been done.</a:t>
            </a:r>
            <a:endParaRPr sz="1800" b="1"/>
          </a:p>
        </p:txBody>
      </p:sp>
      <p:sp>
        <p:nvSpPr>
          <p:cNvPr id="264" name="Google Shape;264;g3f457fef463_0_92"/>
          <p:cNvSpPr txBox="1"/>
          <p:nvPr/>
        </p:nvSpPr>
        <p:spPr>
          <a:xfrm>
            <a:off x="1333500" y="0"/>
            <a:ext cx="94278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6000" b="1">
                <a:solidFill>
                  <a:schemeClr val="dk2"/>
                </a:solidFill>
                <a:latin typeface="STIX Two Text"/>
                <a:ea typeface="STIX Two Text"/>
                <a:cs typeface="STIX Two Text"/>
                <a:sym typeface="STIX Two Text"/>
              </a:rPr>
              <a:t>Scenarios</a:t>
            </a:r>
            <a:endParaRPr sz="5100" b="1" i="1">
              <a:solidFill>
                <a:schemeClr val="dk2"/>
              </a:solidFill>
              <a:latin typeface="STIX Two Text"/>
              <a:ea typeface="STIX Two Text"/>
              <a:cs typeface="STIX Two Text"/>
              <a:sym typeface="STIX Two Tex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2"/>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3A66E8"/>
              </a:buClr>
              <a:buSzPts val="8000"/>
              <a:buFont typeface="STIX Two Text"/>
              <a:buNone/>
            </a:pPr>
            <a:r>
              <a:rPr lang="en-US" sz="8000" b="1">
                <a:solidFill>
                  <a:schemeClr val="dk2"/>
                </a:solidFill>
                <a:latin typeface="STIX Two Text"/>
                <a:ea typeface="STIX Two Text"/>
                <a:cs typeface="STIX Two Text"/>
                <a:sym typeface="STIX Two Text"/>
              </a:rPr>
              <a:t>Devotion</a:t>
            </a:r>
            <a:endParaRPr>
              <a:solidFill>
                <a:schemeClr val="dk2"/>
              </a:solidFill>
            </a:endParaRPr>
          </a:p>
        </p:txBody>
      </p:sp>
      <p:sp>
        <p:nvSpPr>
          <p:cNvPr id="90" name="Google Shape;90;p2"/>
          <p:cNvSpPr txBox="1">
            <a:spLocks noGrp="1"/>
          </p:cNvSpPr>
          <p:nvPr>
            <p:ph type="body" idx="1"/>
          </p:nvPr>
        </p:nvSpPr>
        <p:spPr>
          <a:xfrm>
            <a:off x="609440" y="1752600"/>
            <a:ext cx="10969943" cy="426719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3200"/>
              <a:buNone/>
            </a:pPr>
            <a:r>
              <a:rPr lang="en-US">
                <a:solidFill>
                  <a:schemeClr val="dk1"/>
                </a:solidFill>
                <a:latin typeface="STIX Two Text"/>
                <a:ea typeface="STIX Two Text"/>
                <a:cs typeface="STIX Two Text"/>
                <a:sym typeface="STIX Two Text"/>
              </a:rPr>
              <a:t>But Jesus called them to him and said, “You know that the rulers of the Gentiles lord it over them, and their great ones exercise authority over them. It shall not be so among you. But </a:t>
            </a:r>
            <a:r>
              <a:rPr lang="en-US" b="1" i="1">
                <a:solidFill>
                  <a:schemeClr val="dk2"/>
                </a:solidFill>
                <a:highlight>
                  <a:srgbClr val="FFFF00"/>
                </a:highlight>
                <a:latin typeface="STIX Two Text"/>
                <a:ea typeface="STIX Two Text"/>
                <a:cs typeface="STIX Two Text"/>
                <a:sym typeface="STIX Two Text"/>
              </a:rPr>
              <a:t>whoever would be great among you must be your servant</a:t>
            </a:r>
            <a:r>
              <a:rPr lang="en-US" b="1">
                <a:solidFill>
                  <a:schemeClr val="dk2"/>
                </a:solidFill>
                <a:latin typeface="STIX Two Text"/>
                <a:ea typeface="STIX Two Text"/>
                <a:cs typeface="STIX Two Text"/>
                <a:sym typeface="STIX Two Text"/>
              </a:rPr>
              <a:t>, </a:t>
            </a:r>
            <a:r>
              <a:rPr lang="en-US">
                <a:solidFill>
                  <a:schemeClr val="dk1"/>
                </a:solidFill>
                <a:latin typeface="STIX Two Text"/>
                <a:ea typeface="STIX Two Text"/>
                <a:cs typeface="STIX Two Text"/>
                <a:sym typeface="STIX Two Text"/>
              </a:rPr>
              <a:t>and whoever would be first among you must be your slave, even as the </a:t>
            </a:r>
            <a:r>
              <a:rPr lang="en-US" b="1">
                <a:solidFill>
                  <a:srgbClr val="980000"/>
                </a:solidFill>
                <a:latin typeface="STIX Two Text"/>
                <a:ea typeface="STIX Two Text"/>
                <a:cs typeface="STIX Two Text"/>
                <a:sym typeface="STIX Two Text"/>
              </a:rPr>
              <a:t>Son of Man came not to be served but to serve</a:t>
            </a:r>
            <a:r>
              <a:rPr lang="en-US">
                <a:solidFill>
                  <a:schemeClr val="dk1"/>
                </a:solidFill>
                <a:latin typeface="STIX Two Text"/>
                <a:ea typeface="STIX Two Text"/>
                <a:cs typeface="STIX Two Text"/>
                <a:sym typeface="STIX Two Text"/>
              </a:rPr>
              <a:t>, and to give his life as a ransom for many.”  </a:t>
            </a:r>
            <a:endParaRPr/>
          </a:p>
          <a:p>
            <a:pPr marL="0" lvl="0" indent="0" algn="l" rtl="0">
              <a:spcBef>
                <a:spcPts val="640"/>
              </a:spcBef>
              <a:spcAft>
                <a:spcPts val="0"/>
              </a:spcAft>
              <a:buClr>
                <a:schemeClr val="dk1"/>
              </a:buClr>
              <a:buSzPts val="3200"/>
              <a:buNone/>
            </a:pPr>
            <a:r>
              <a:rPr lang="en-US" b="1">
                <a:solidFill>
                  <a:schemeClr val="dk1"/>
                </a:solidFill>
                <a:latin typeface="STIX Two Text"/>
                <a:ea typeface="STIX Two Text"/>
                <a:cs typeface="STIX Two Text"/>
                <a:sym typeface="STIX Two Text"/>
              </a:rPr>
              <a:t>						- Matthew 20:25-28 </a:t>
            </a:r>
            <a:r>
              <a:rPr lang="en-US" sz="2800">
                <a:solidFill>
                  <a:schemeClr val="dk1"/>
                </a:solidFill>
                <a:latin typeface="STIX Two Text"/>
                <a:ea typeface="STIX Two Text"/>
                <a:cs typeface="STIX Two Text"/>
                <a:sym typeface="STIX Two Text"/>
              </a:rPr>
              <a:t>(ESV)</a:t>
            </a:r>
            <a:endParaRPr sz="2800" b="1">
              <a:solidFill>
                <a:schemeClr val="dk1"/>
              </a:solidFill>
              <a:latin typeface="STIX Two Text"/>
              <a:ea typeface="STIX Two Text"/>
              <a:cs typeface="STIX Two Text"/>
              <a:sym typeface="STIX Two Tex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18"/>
          <p:cNvSpPr txBox="1">
            <a:spLocks noGrp="1"/>
          </p:cNvSpPr>
          <p:nvPr>
            <p:ph type="title"/>
          </p:nvPr>
        </p:nvSpPr>
        <p:spPr>
          <a:xfrm>
            <a:off x="4341799" y="762000"/>
            <a:ext cx="7591200" cy="2432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STIX Two Text"/>
              <a:buNone/>
            </a:pPr>
            <a:r>
              <a:rPr lang="en-US" sz="4800" b="1" dirty="0">
                <a:solidFill>
                  <a:schemeClr val="dk1"/>
                </a:solidFill>
                <a:latin typeface="STIX Two Text"/>
                <a:ea typeface="STIX Two Text"/>
                <a:cs typeface="STIX Two Text"/>
                <a:sym typeface="STIX Two Text"/>
              </a:rPr>
              <a:t>“Lord, help me</a:t>
            </a:r>
            <a:r>
              <a:rPr lang="en-US" sz="4800" b="1" dirty="0">
                <a:solidFill>
                  <a:schemeClr val="dk2"/>
                </a:solidFill>
                <a:latin typeface="STIX Two Text"/>
                <a:ea typeface="STIX Two Text"/>
                <a:cs typeface="STIX Two Text"/>
                <a:sym typeface="STIX Two Text"/>
              </a:rPr>
              <a:t> </a:t>
            </a:r>
            <a:r>
              <a:rPr lang="en-US" sz="4800" b="1" dirty="0">
                <a:solidFill>
                  <a:srgbClr val="980000"/>
                </a:solidFill>
                <a:latin typeface="STIX Two Text"/>
                <a:ea typeface="STIX Two Text"/>
                <a:cs typeface="STIX Two Text"/>
                <a:sym typeface="STIX Two Text"/>
              </a:rPr>
              <a:t>serve</a:t>
            </a:r>
            <a:r>
              <a:rPr lang="en-US" sz="4800" b="1" dirty="0">
                <a:solidFill>
                  <a:schemeClr val="dk1"/>
                </a:solidFill>
                <a:latin typeface="STIX Two Text"/>
                <a:ea typeface="STIX Two Text"/>
                <a:cs typeface="STIX Two Text"/>
                <a:sym typeface="STIX Two Text"/>
              </a:rPr>
              <a:t> not for _________ but for </a:t>
            </a:r>
            <a:r>
              <a:rPr lang="en-US" sz="4800" b="1" dirty="0">
                <a:solidFill>
                  <a:srgbClr val="980000"/>
                </a:solidFill>
                <a:latin typeface="STIX Two Text"/>
                <a:ea typeface="STIX Two Text"/>
                <a:cs typeface="STIX Two Text"/>
                <a:sym typeface="STIX Two Text"/>
              </a:rPr>
              <a:t>You</a:t>
            </a:r>
            <a:r>
              <a:rPr lang="en-US" sz="4800" b="1" dirty="0">
                <a:solidFill>
                  <a:schemeClr val="tx1"/>
                </a:solidFill>
                <a:latin typeface="STIX Two Text"/>
                <a:ea typeface="STIX Two Text"/>
                <a:cs typeface="STIX Two Text"/>
                <a:sym typeface="STIX Two Text"/>
              </a:rPr>
              <a:t>.”</a:t>
            </a:r>
            <a:endParaRPr sz="4800" b="1" dirty="0">
              <a:solidFill>
                <a:schemeClr val="tx1"/>
              </a:solidFill>
              <a:latin typeface="STIX Two Text"/>
              <a:ea typeface="STIX Two Text"/>
              <a:cs typeface="STIX Two Text"/>
              <a:sym typeface="STIX Two Text"/>
            </a:endParaRPr>
          </a:p>
        </p:txBody>
      </p:sp>
      <p:sp>
        <p:nvSpPr>
          <p:cNvPr id="270" name="Google Shape;270;p18"/>
          <p:cNvSpPr txBox="1">
            <a:spLocks noGrp="1"/>
          </p:cNvSpPr>
          <p:nvPr>
            <p:ph type="body" idx="1"/>
          </p:nvPr>
        </p:nvSpPr>
        <p:spPr>
          <a:xfrm>
            <a:off x="4494200" y="3657600"/>
            <a:ext cx="7438799" cy="25599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4070"/>
              <a:buNone/>
            </a:pPr>
            <a:r>
              <a:rPr lang="en-US" sz="4800" b="1" dirty="0">
                <a:solidFill>
                  <a:schemeClr val="dk1"/>
                </a:solidFill>
                <a:latin typeface="STIX Two Text"/>
                <a:ea typeface="STIX Two Text"/>
                <a:cs typeface="STIX Two Text"/>
                <a:sym typeface="STIX Two Text"/>
              </a:rPr>
              <a:t>“This year I want to</a:t>
            </a:r>
            <a:r>
              <a:rPr lang="en-US" sz="4800" b="1" dirty="0">
                <a:solidFill>
                  <a:schemeClr val="dk2"/>
                </a:solidFill>
                <a:latin typeface="STIX Two Text"/>
                <a:ea typeface="STIX Two Text"/>
                <a:cs typeface="STIX Two Text"/>
                <a:sym typeface="STIX Two Text"/>
              </a:rPr>
              <a:t> </a:t>
            </a:r>
            <a:r>
              <a:rPr lang="en-US" sz="4800" b="1" dirty="0">
                <a:solidFill>
                  <a:srgbClr val="980000"/>
                </a:solidFill>
                <a:latin typeface="STIX Two Text"/>
                <a:ea typeface="STIX Two Text"/>
                <a:cs typeface="STIX Two Text"/>
                <a:sym typeface="STIX Two Text"/>
              </a:rPr>
              <a:t>serve</a:t>
            </a:r>
            <a:r>
              <a:rPr lang="en-US" sz="4800" b="1" dirty="0">
                <a:solidFill>
                  <a:schemeClr val="dk2"/>
                </a:solidFill>
                <a:latin typeface="STIX Two Text"/>
                <a:ea typeface="STIX Two Text"/>
                <a:cs typeface="STIX Two Text"/>
                <a:sym typeface="STIX Two Text"/>
              </a:rPr>
              <a:t> </a:t>
            </a:r>
            <a:r>
              <a:rPr lang="en-US" sz="4800" b="1" dirty="0">
                <a:solidFill>
                  <a:schemeClr val="dk1"/>
                </a:solidFill>
                <a:latin typeface="STIX Two Text"/>
                <a:ea typeface="STIX Two Text"/>
                <a:cs typeface="STIX Two Text"/>
                <a:sym typeface="STIX Two Text"/>
              </a:rPr>
              <a:t>with a</a:t>
            </a:r>
            <a:r>
              <a:rPr lang="en-US" sz="4800" b="1" dirty="0">
                <a:solidFill>
                  <a:schemeClr val="dk2"/>
                </a:solidFill>
                <a:latin typeface="STIX Two Text"/>
                <a:ea typeface="STIX Two Text"/>
                <a:cs typeface="STIX Two Text"/>
                <a:sym typeface="STIX Two Text"/>
              </a:rPr>
              <a:t> </a:t>
            </a:r>
            <a:r>
              <a:rPr lang="en-US" sz="4800" b="1" dirty="0">
                <a:solidFill>
                  <a:srgbClr val="980000"/>
                </a:solidFill>
                <a:latin typeface="STIX Two Text"/>
                <a:ea typeface="STIX Two Text"/>
                <a:cs typeface="STIX Two Text"/>
                <a:sym typeface="STIX Two Text"/>
              </a:rPr>
              <a:t>heart</a:t>
            </a:r>
            <a:r>
              <a:rPr lang="en-US" sz="4800" b="1" dirty="0">
                <a:solidFill>
                  <a:schemeClr val="dk2"/>
                </a:solidFill>
                <a:latin typeface="STIX Two Text"/>
                <a:ea typeface="STIX Two Text"/>
                <a:cs typeface="STIX Two Text"/>
                <a:sym typeface="STIX Two Text"/>
              </a:rPr>
              <a:t> </a:t>
            </a:r>
            <a:r>
              <a:rPr lang="en-US" sz="4800" b="1" dirty="0">
                <a:solidFill>
                  <a:schemeClr val="dk1"/>
                </a:solidFill>
                <a:latin typeface="STIX Two Text"/>
                <a:ea typeface="STIX Two Text"/>
                <a:cs typeface="STIX Two Text"/>
                <a:sym typeface="STIX Two Text"/>
              </a:rPr>
              <a:t>that is __________.”</a:t>
            </a:r>
            <a:endParaRPr sz="4800" b="1" dirty="0">
              <a:solidFill>
                <a:schemeClr val="dk1"/>
              </a:solidFill>
            </a:endParaRPr>
          </a:p>
          <a:p>
            <a:pPr marL="0" lvl="0" indent="0" algn="l" rtl="0">
              <a:spcBef>
                <a:spcPts val="640"/>
              </a:spcBef>
              <a:spcAft>
                <a:spcPts val="0"/>
              </a:spcAft>
              <a:buClr>
                <a:srgbClr val="485B71"/>
              </a:buClr>
              <a:buSzPts val="2960"/>
              <a:buNone/>
            </a:pPr>
            <a:endParaRPr sz="296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g3f457fef463_0_97"/>
          <p:cNvSpPr txBox="1"/>
          <p:nvPr/>
        </p:nvSpPr>
        <p:spPr>
          <a:xfrm>
            <a:off x="2554950" y="5682188"/>
            <a:ext cx="6471300" cy="1169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6400" b="1">
                <a:solidFill>
                  <a:schemeClr val="dk2"/>
                </a:solidFill>
                <a:latin typeface="STIX Two Text"/>
                <a:ea typeface="STIX Two Text"/>
                <a:cs typeface="STIX Two Text"/>
                <a:sym typeface="STIX Two Text"/>
              </a:rPr>
              <a:t>Prayer</a:t>
            </a:r>
            <a:endParaRPr b="1">
              <a:solidFill>
                <a:schemeClr val="dk2"/>
              </a:solidFill>
            </a:endParaRPr>
          </a:p>
        </p:txBody>
      </p:sp>
      <p:pic>
        <p:nvPicPr>
          <p:cNvPr id="276" name="Google Shape;276;g3f457fef463_0_97"/>
          <p:cNvPicPr preferRelativeResize="0"/>
          <p:nvPr/>
        </p:nvPicPr>
        <p:blipFill rotWithShape="1">
          <a:blip r:embed="rId3">
            <a:alphaModFix/>
          </a:blip>
          <a:srcRect l="35297" t="26791" r="36987" b="32424"/>
          <a:stretch/>
        </p:blipFill>
        <p:spPr>
          <a:xfrm>
            <a:off x="2554941" y="0"/>
            <a:ext cx="6868620" cy="5682200"/>
          </a:xfrm>
          <a:prstGeom prst="rect">
            <a:avLst/>
          </a:prstGeom>
          <a:noFill/>
          <a:ln w="76200" cap="flat" cmpd="sng">
            <a:solidFill>
              <a:schemeClr val="dk2"/>
            </a:solidFill>
            <a:prstDash val="solid"/>
            <a:round/>
            <a:headEnd type="none" w="sm" len="sm"/>
            <a:tailEnd type="none" w="sm" len="sm"/>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3"/>
          <p:cNvSpPr txBox="1">
            <a:spLocks noGrp="1"/>
          </p:cNvSpPr>
          <p:nvPr>
            <p:ph type="title"/>
          </p:nvPr>
        </p:nvSpPr>
        <p:spPr>
          <a:xfrm>
            <a:off x="183150" y="230104"/>
            <a:ext cx="120057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680"/>
              <a:buFont typeface="STIX Two Text"/>
              <a:buNone/>
            </a:pPr>
            <a:r>
              <a:rPr lang="en-US" sz="5080" b="1">
                <a:solidFill>
                  <a:schemeClr val="dk2"/>
                </a:solidFill>
                <a:latin typeface="STIX Two Text"/>
                <a:ea typeface="STIX Two Text"/>
                <a:cs typeface="STIX Two Text"/>
                <a:sym typeface="STIX Two Text"/>
              </a:rPr>
              <a:t>Jesus Completely Redefines Greatness</a:t>
            </a:r>
            <a:endParaRPr sz="4360" b="1">
              <a:solidFill>
                <a:schemeClr val="dk2"/>
              </a:solidFill>
            </a:endParaRPr>
          </a:p>
        </p:txBody>
      </p:sp>
      <p:sp>
        <p:nvSpPr>
          <p:cNvPr id="97" name="Google Shape;97;p3"/>
          <p:cNvSpPr txBox="1">
            <a:spLocks noGrp="1"/>
          </p:cNvSpPr>
          <p:nvPr>
            <p:ph type="body" idx="1"/>
          </p:nvPr>
        </p:nvSpPr>
        <p:spPr>
          <a:xfrm>
            <a:off x="183150" y="1114796"/>
            <a:ext cx="11635500" cy="5513100"/>
          </a:xfrm>
          <a:prstGeom prst="rect">
            <a:avLst/>
          </a:prstGeom>
          <a:noFill/>
          <a:ln>
            <a:noFill/>
          </a:ln>
        </p:spPr>
        <p:txBody>
          <a:bodyPr spcFirstLastPara="1" wrap="square" lIns="91425" tIns="45700" rIns="91425" bIns="45700" anchor="t" anchorCtr="0">
            <a:normAutofit fontScale="70000" lnSpcReduction="20000"/>
          </a:bodyPr>
          <a:lstStyle/>
          <a:p>
            <a:pPr marL="973138" lvl="5" indent="0" algn="l" rtl="0">
              <a:spcBef>
                <a:spcPts val="0"/>
              </a:spcBef>
              <a:spcAft>
                <a:spcPts val="0"/>
              </a:spcAft>
              <a:buClr>
                <a:schemeClr val="dk1"/>
              </a:buClr>
              <a:buSzPct val="80252"/>
              <a:buNone/>
            </a:pPr>
            <a:endParaRPr sz="5100" b="1" dirty="0">
              <a:latin typeface="STIX Two Text"/>
              <a:ea typeface="STIX Two Text"/>
              <a:cs typeface="STIX Two Text"/>
              <a:sym typeface="STIX Two Text"/>
            </a:endParaRPr>
          </a:p>
          <a:p>
            <a:pPr marL="0" lvl="5" indent="0" algn="l" rtl="0">
              <a:spcBef>
                <a:spcPts val="0"/>
              </a:spcBef>
              <a:spcAft>
                <a:spcPts val="0"/>
              </a:spcAft>
              <a:buClr>
                <a:schemeClr val="dk1"/>
              </a:buClr>
              <a:buSzPct val="80252"/>
              <a:buNone/>
            </a:pPr>
            <a:r>
              <a:rPr lang="en-US" sz="5100" b="1" dirty="0">
                <a:solidFill>
                  <a:schemeClr val="dk1"/>
                </a:solidFill>
                <a:latin typeface="STIX Two Text"/>
                <a:ea typeface="STIX Two Text"/>
                <a:cs typeface="STIX Two Text"/>
                <a:sym typeface="STIX Two Text"/>
              </a:rPr>
              <a:t>The World Says:</a:t>
            </a:r>
            <a:endParaRPr sz="5100" b="1" dirty="0">
              <a:latin typeface="STIX Two Text"/>
              <a:ea typeface="STIX Two Text"/>
              <a:cs typeface="STIX Two Text"/>
              <a:sym typeface="STIX Two Text"/>
            </a:endParaRPr>
          </a:p>
          <a:p>
            <a:pPr marL="2514600" lvl="5" indent="-237432" algn="l" rtl="0">
              <a:spcBef>
                <a:spcPts val="635"/>
              </a:spcBef>
              <a:spcAft>
                <a:spcPts val="0"/>
              </a:spcAft>
              <a:buClr>
                <a:srgbClr val="980000"/>
              </a:buClr>
              <a:buSzPct val="100000"/>
              <a:buChar char="•"/>
            </a:pPr>
            <a:r>
              <a:rPr lang="en-US" sz="5100" b="1" dirty="0">
                <a:solidFill>
                  <a:srgbClr val="980000"/>
                </a:solidFill>
                <a:latin typeface="STIX Two Text"/>
                <a:ea typeface="STIX Two Text"/>
                <a:cs typeface="STIX Two Text"/>
                <a:sym typeface="STIX Two Text"/>
              </a:rPr>
              <a:t>Be noticed</a:t>
            </a:r>
            <a:endParaRPr sz="5100" b="1" dirty="0">
              <a:solidFill>
                <a:srgbClr val="980000"/>
              </a:solidFill>
            </a:endParaRPr>
          </a:p>
          <a:p>
            <a:pPr marL="2514600" lvl="5" indent="-237432" algn="l" rtl="0">
              <a:spcBef>
                <a:spcPts val="635"/>
              </a:spcBef>
              <a:spcAft>
                <a:spcPts val="0"/>
              </a:spcAft>
              <a:buClr>
                <a:srgbClr val="980000"/>
              </a:buClr>
              <a:buSzPct val="100000"/>
              <a:buChar char="•"/>
            </a:pPr>
            <a:r>
              <a:rPr lang="en-US" sz="5100" b="1" dirty="0">
                <a:solidFill>
                  <a:srgbClr val="980000"/>
                </a:solidFill>
                <a:latin typeface="STIX Two Text"/>
                <a:ea typeface="STIX Two Text"/>
                <a:cs typeface="STIX Two Text"/>
                <a:sym typeface="STIX Two Text"/>
              </a:rPr>
              <a:t>Be important</a:t>
            </a:r>
            <a:endParaRPr sz="5100" b="1" dirty="0">
              <a:solidFill>
                <a:srgbClr val="980000"/>
              </a:solidFill>
            </a:endParaRPr>
          </a:p>
          <a:p>
            <a:pPr marL="2514600" lvl="5" indent="-237432" algn="l" rtl="0">
              <a:spcBef>
                <a:spcPts val="635"/>
              </a:spcBef>
              <a:spcAft>
                <a:spcPts val="0"/>
              </a:spcAft>
              <a:buClr>
                <a:srgbClr val="980000"/>
              </a:buClr>
              <a:buSzPct val="100000"/>
              <a:buChar char="•"/>
            </a:pPr>
            <a:r>
              <a:rPr lang="en-US" sz="5100" b="1" dirty="0">
                <a:solidFill>
                  <a:srgbClr val="980000"/>
                </a:solidFill>
                <a:latin typeface="STIX Two Text"/>
                <a:ea typeface="STIX Two Text"/>
                <a:cs typeface="STIX Two Text"/>
                <a:sym typeface="STIX Two Text"/>
              </a:rPr>
              <a:t>Be recognized</a:t>
            </a:r>
            <a:endParaRPr sz="5100" b="1" dirty="0">
              <a:solidFill>
                <a:srgbClr val="980000"/>
              </a:solidFill>
            </a:endParaRPr>
          </a:p>
          <a:p>
            <a:pPr marL="2286000" lvl="5" indent="0" algn="l" rtl="0">
              <a:spcBef>
                <a:spcPts val="403"/>
              </a:spcBef>
              <a:spcAft>
                <a:spcPts val="0"/>
              </a:spcAft>
              <a:buClr>
                <a:schemeClr val="dk1"/>
              </a:buClr>
              <a:buSzPct val="68318"/>
              <a:buNone/>
            </a:pPr>
            <a:endParaRPr sz="5100" dirty="0">
              <a:solidFill>
                <a:schemeClr val="dk1"/>
              </a:solidFill>
              <a:latin typeface="STIX Two Text"/>
              <a:ea typeface="STIX Two Text"/>
              <a:cs typeface="STIX Two Text"/>
              <a:sym typeface="STIX Two Text"/>
            </a:endParaRPr>
          </a:p>
          <a:p>
            <a:pPr marL="4576763" lvl="5" indent="452438" algn="l" rtl="0">
              <a:spcBef>
                <a:spcPts val="759"/>
              </a:spcBef>
              <a:spcAft>
                <a:spcPts val="0"/>
              </a:spcAft>
              <a:buClr>
                <a:schemeClr val="dk1"/>
              </a:buClr>
              <a:buSzPct val="80252"/>
              <a:buNone/>
            </a:pPr>
            <a:r>
              <a:rPr lang="en-US" sz="5100" b="1" dirty="0">
                <a:solidFill>
                  <a:schemeClr val="dk1"/>
                </a:solidFill>
                <a:latin typeface="STIX Two Text"/>
                <a:ea typeface="STIX Two Text"/>
                <a:cs typeface="STIX Two Text"/>
                <a:sym typeface="STIX Two Text"/>
              </a:rPr>
              <a:t>Jesus says:</a:t>
            </a:r>
            <a:endParaRPr sz="5100" b="1" dirty="0">
              <a:latin typeface="STIX Two Text"/>
              <a:ea typeface="STIX Two Text"/>
              <a:cs typeface="STIX Two Text"/>
              <a:sym typeface="STIX Two Text"/>
            </a:endParaRPr>
          </a:p>
          <a:p>
            <a:pPr marL="6629400" lvl="5" indent="-237432" algn="l" rtl="0">
              <a:spcBef>
                <a:spcPts val="635"/>
              </a:spcBef>
              <a:spcAft>
                <a:spcPts val="0"/>
              </a:spcAft>
              <a:buClr>
                <a:srgbClr val="38761D"/>
              </a:buClr>
              <a:buSzPct val="100000"/>
              <a:buChar char="•"/>
            </a:pPr>
            <a:r>
              <a:rPr lang="en-US" sz="5100" b="1" dirty="0">
                <a:solidFill>
                  <a:srgbClr val="38761D"/>
                </a:solidFill>
                <a:latin typeface="STIX Two Text"/>
                <a:ea typeface="STIX Two Text"/>
                <a:cs typeface="STIX Two Text"/>
                <a:sym typeface="STIX Two Text"/>
              </a:rPr>
              <a:t>Serve</a:t>
            </a:r>
            <a:endParaRPr sz="5100" b="1" dirty="0">
              <a:solidFill>
                <a:srgbClr val="38761D"/>
              </a:solidFill>
            </a:endParaRPr>
          </a:p>
          <a:p>
            <a:pPr marL="6629400" lvl="5" indent="-237432" algn="l" rtl="0">
              <a:spcBef>
                <a:spcPts val="635"/>
              </a:spcBef>
              <a:spcAft>
                <a:spcPts val="0"/>
              </a:spcAft>
              <a:buClr>
                <a:srgbClr val="38761D"/>
              </a:buClr>
              <a:buSzPct val="100000"/>
              <a:buChar char="•"/>
            </a:pPr>
            <a:r>
              <a:rPr lang="en-US" sz="5100" b="1" dirty="0">
                <a:solidFill>
                  <a:srgbClr val="38761D"/>
                </a:solidFill>
                <a:latin typeface="STIX Two Text"/>
                <a:ea typeface="STIX Two Text"/>
                <a:cs typeface="STIX Two Text"/>
                <a:sym typeface="STIX Two Text"/>
              </a:rPr>
              <a:t>Humble yourself</a:t>
            </a:r>
            <a:endParaRPr sz="5100" b="1" dirty="0">
              <a:solidFill>
                <a:srgbClr val="38761D"/>
              </a:solidFill>
            </a:endParaRPr>
          </a:p>
          <a:p>
            <a:pPr marL="6629400" lvl="5" indent="-237432" algn="l" rtl="0">
              <a:spcBef>
                <a:spcPts val="635"/>
              </a:spcBef>
              <a:spcAft>
                <a:spcPts val="0"/>
              </a:spcAft>
              <a:buClr>
                <a:srgbClr val="38761D"/>
              </a:buClr>
              <a:buSzPct val="100000"/>
              <a:buChar char="•"/>
            </a:pPr>
            <a:r>
              <a:rPr lang="en-US" sz="5100" b="1" dirty="0">
                <a:solidFill>
                  <a:srgbClr val="38761D"/>
                </a:solidFill>
                <a:latin typeface="STIX Two Text"/>
                <a:ea typeface="STIX Two Text"/>
                <a:cs typeface="STIX Two Text"/>
                <a:sym typeface="STIX Two Text"/>
              </a:rPr>
              <a:t>Put others first</a:t>
            </a:r>
            <a:endParaRPr sz="5100" b="1" dirty="0">
              <a:solidFill>
                <a:srgbClr val="38761D"/>
              </a:solidFill>
            </a:endParaRPr>
          </a:p>
          <a:p>
            <a:pPr marL="4114800" lvl="0" indent="0" algn="l" rtl="0">
              <a:spcBef>
                <a:spcPts val="496"/>
              </a:spcBef>
              <a:spcAft>
                <a:spcPts val="0"/>
              </a:spcAft>
              <a:buClr>
                <a:srgbClr val="485B71"/>
              </a:buClr>
              <a:buSzPct val="100000"/>
              <a:buNone/>
            </a:pPr>
            <a:endParaRPr dirty="0"/>
          </a:p>
        </p:txBody>
      </p:sp>
      <p:pic>
        <p:nvPicPr>
          <p:cNvPr id="98" name="Google Shape;98;p3"/>
          <p:cNvPicPr preferRelativeResize="0"/>
          <p:nvPr/>
        </p:nvPicPr>
        <p:blipFill rotWithShape="1">
          <a:blip r:embed="rId3">
            <a:alphaModFix/>
          </a:blip>
          <a:srcRect t="51364" r="86648" b="26018"/>
          <a:stretch/>
        </p:blipFill>
        <p:spPr>
          <a:xfrm>
            <a:off x="7138250" y="1940776"/>
            <a:ext cx="2153875" cy="2051249"/>
          </a:xfrm>
          <a:prstGeom prst="rect">
            <a:avLst/>
          </a:prstGeom>
          <a:noFill/>
          <a:ln>
            <a:noFill/>
          </a:ln>
        </p:spPr>
      </p:pic>
      <p:pic>
        <p:nvPicPr>
          <p:cNvPr id="99" name="Google Shape;99;p3"/>
          <p:cNvPicPr preferRelativeResize="0"/>
          <p:nvPr/>
        </p:nvPicPr>
        <p:blipFill rotWithShape="1">
          <a:blip r:embed="rId4">
            <a:alphaModFix/>
          </a:blip>
          <a:srcRect l="25431" t="23040" r="28111" b="30215"/>
          <a:stretch/>
        </p:blipFill>
        <p:spPr>
          <a:xfrm>
            <a:off x="1042628" y="4361023"/>
            <a:ext cx="3255851" cy="18419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7">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7">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7">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g3f0dacaf512_0_16"/>
          <p:cNvSpPr txBox="1">
            <a:spLocks noGrp="1"/>
          </p:cNvSpPr>
          <p:nvPr>
            <p:ph type="title"/>
          </p:nvPr>
        </p:nvSpPr>
        <p:spPr>
          <a:xfrm>
            <a:off x="183150" y="230104"/>
            <a:ext cx="120057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680"/>
              <a:buFont typeface="STIX Two Text"/>
              <a:buNone/>
            </a:pPr>
            <a:r>
              <a:rPr lang="en-US" sz="5080" b="1">
                <a:solidFill>
                  <a:schemeClr val="dk2"/>
                </a:solidFill>
                <a:latin typeface="STIX Two Text"/>
                <a:ea typeface="STIX Two Text"/>
                <a:cs typeface="STIX Two Text"/>
                <a:sym typeface="STIX Two Text"/>
              </a:rPr>
              <a:t>Jesus Completely Redefines Greatness</a:t>
            </a:r>
            <a:endParaRPr sz="4360" b="1">
              <a:solidFill>
                <a:schemeClr val="dk2"/>
              </a:solidFill>
            </a:endParaRPr>
          </a:p>
        </p:txBody>
      </p:sp>
      <p:sp>
        <p:nvSpPr>
          <p:cNvPr id="106" name="Google Shape;106;g3f0dacaf512_0_16"/>
          <p:cNvSpPr txBox="1">
            <a:spLocks noGrp="1"/>
          </p:cNvSpPr>
          <p:nvPr>
            <p:ph type="body" idx="1"/>
          </p:nvPr>
        </p:nvSpPr>
        <p:spPr>
          <a:xfrm>
            <a:off x="-1925975" y="1239750"/>
            <a:ext cx="8782200" cy="5513100"/>
          </a:xfrm>
          <a:prstGeom prst="rect">
            <a:avLst/>
          </a:prstGeom>
          <a:noFill/>
          <a:ln>
            <a:noFill/>
          </a:ln>
        </p:spPr>
        <p:txBody>
          <a:bodyPr spcFirstLastPara="1" wrap="square" lIns="91425" tIns="45700" rIns="91425" bIns="45700" anchor="t" anchorCtr="0">
            <a:normAutofit fontScale="62500" lnSpcReduction="20000"/>
          </a:bodyPr>
          <a:lstStyle/>
          <a:p>
            <a:pPr marL="2514600" lvl="0" indent="0" algn="l" rtl="0">
              <a:spcBef>
                <a:spcPts val="635"/>
              </a:spcBef>
              <a:spcAft>
                <a:spcPts val="0"/>
              </a:spcAft>
              <a:buNone/>
            </a:pPr>
            <a:endParaRPr sz="6106" b="1">
              <a:latin typeface="STIX Two Text"/>
              <a:ea typeface="STIX Two Text"/>
              <a:cs typeface="STIX Two Text"/>
              <a:sym typeface="STIX Two Text"/>
            </a:endParaRPr>
          </a:p>
          <a:p>
            <a:pPr marL="2514600" lvl="5" indent="-351504" algn="l" rtl="0">
              <a:spcBef>
                <a:spcPts val="635"/>
              </a:spcBef>
              <a:spcAft>
                <a:spcPts val="0"/>
              </a:spcAft>
              <a:buSzPct val="100000"/>
              <a:buChar char="•"/>
            </a:pPr>
            <a:r>
              <a:rPr lang="en-US" sz="8180">
                <a:latin typeface="STIX Two Text"/>
                <a:ea typeface="STIX Two Text"/>
                <a:cs typeface="STIX Two Text"/>
                <a:sym typeface="STIX Two Text"/>
              </a:rPr>
              <a:t>Not about </a:t>
            </a:r>
            <a:r>
              <a:rPr lang="en-US" sz="8180" b="1">
                <a:solidFill>
                  <a:schemeClr val="dk2"/>
                </a:solidFill>
                <a:latin typeface="STIX Two Text"/>
                <a:ea typeface="STIX Two Text"/>
                <a:cs typeface="STIX Two Text"/>
                <a:sym typeface="STIX Two Text"/>
              </a:rPr>
              <a:t>power</a:t>
            </a:r>
            <a:r>
              <a:rPr lang="en-US" sz="8180">
                <a:latin typeface="STIX Two Text"/>
                <a:ea typeface="STIX Two Text"/>
                <a:cs typeface="STIX Two Text"/>
                <a:sym typeface="STIX Two Text"/>
              </a:rPr>
              <a:t>, but </a:t>
            </a:r>
            <a:r>
              <a:rPr lang="en-US" sz="8180" b="1">
                <a:solidFill>
                  <a:srgbClr val="980000"/>
                </a:solidFill>
                <a:latin typeface="STIX Two Text"/>
                <a:ea typeface="STIX Two Text"/>
                <a:cs typeface="STIX Two Text"/>
                <a:sym typeface="STIX Two Text"/>
              </a:rPr>
              <a:t>purpose</a:t>
            </a:r>
            <a:endParaRPr sz="8180" b="1">
              <a:solidFill>
                <a:srgbClr val="980000"/>
              </a:solidFill>
            </a:endParaRPr>
          </a:p>
          <a:p>
            <a:pPr marL="2514600" lvl="5" indent="-351504" algn="l" rtl="0">
              <a:spcBef>
                <a:spcPts val="635"/>
              </a:spcBef>
              <a:spcAft>
                <a:spcPts val="0"/>
              </a:spcAft>
              <a:buSzPct val="100000"/>
              <a:buChar char="•"/>
            </a:pPr>
            <a:r>
              <a:rPr lang="en-US" sz="8180">
                <a:latin typeface="STIX Two Text"/>
                <a:ea typeface="STIX Two Text"/>
                <a:cs typeface="STIX Two Text"/>
                <a:sym typeface="STIX Two Text"/>
              </a:rPr>
              <a:t>Not about </a:t>
            </a:r>
            <a:r>
              <a:rPr lang="en-US" sz="8180" b="1">
                <a:solidFill>
                  <a:schemeClr val="dk2"/>
                </a:solidFill>
                <a:latin typeface="STIX Two Text"/>
                <a:ea typeface="STIX Two Text"/>
                <a:cs typeface="STIX Two Text"/>
                <a:sym typeface="STIX Two Text"/>
              </a:rPr>
              <a:t>status</a:t>
            </a:r>
            <a:r>
              <a:rPr lang="en-US" sz="8180">
                <a:latin typeface="STIX Two Text"/>
                <a:ea typeface="STIX Two Text"/>
                <a:cs typeface="STIX Two Text"/>
                <a:sym typeface="STIX Two Text"/>
              </a:rPr>
              <a:t>, but </a:t>
            </a:r>
            <a:r>
              <a:rPr lang="en-US" sz="8180" b="1">
                <a:solidFill>
                  <a:srgbClr val="38761D"/>
                </a:solidFill>
                <a:latin typeface="STIX Two Text"/>
                <a:ea typeface="STIX Two Text"/>
                <a:cs typeface="STIX Two Text"/>
                <a:sym typeface="STIX Two Text"/>
              </a:rPr>
              <a:t>sacrifice</a:t>
            </a:r>
            <a:endParaRPr sz="8180" b="1">
              <a:solidFill>
                <a:srgbClr val="38761D"/>
              </a:solidFill>
            </a:endParaRPr>
          </a:p>
          <a:p>
            <a:pPr marL="2514600" lvl="5" indent="-351504" algn="l" rtl="0">
              <a:spcBef>
                <a:spcPts val="635"/>
              </a:spcBef>
              <a:spcAft>
                <a:spcPts val="0"/>
              </a:spcAft>
              <a:buSzPct val="100000"/>
              <a:buChar char="•"/>
            </a:pPr>
            <a:r>
              <a:rPr lang="en-US" sz="8180">
                <a:latin typeface="STIX Two Text"/>
                <a:ea typeface="STIX Two Text"/>
                <a:cs typeface="STIX Two Text"/>
                <a:sym typeface="STIX Two Text"/>
              </a:rPr>
              <a:t>Not about being </a:t>
            </a:r>
            <a:r>
              <a:rPr lang="en-US" sz="8180" b="1">
                <a:solidFill>
                  <a:schemeClr val="dk2"/>
                </a:solidFill>
                <a:latin typeface="STIX Two Text"/>
                <a:ea typeface="STIX Two Text"/>
                <a:cs typeface="STIX Two Text"/>
                <a:sym typeface="STIX Two Text"/>
              </a:rPr>
              <a:t>first</a:t>
            </a:r>
            <a:r>
              <a:rPr lang="en-US" sz="8180">
                <a:latin typeface="STIX Two Text"/>
                <a:ea typeface="STIX Two Text"/>
                <a:cs typeface="STIX Two Text"/>
                <a:sym typeface="STIX Two Text"/>
              </a:rPr>
              <a:t>, but about being </a:t>
            </a:r>
            <a:r>
              <a:rPr lang="en-US" sz="8180" b="1">
                <a:solidFill>
                  <a:srgbClr val="980000"/>
                </a:solidFill>
                <a:latin typeface="STIX Two Text"/>
                <a:ea typeface="STIX Two Text"/>
                <a:cs typeface="STIX Two Text"/>
                <a:sym typeface="STIX Two Text"/>
              </a:rPr>
              <a:t>last</a:t>
            </a:r>
            <a:endParaRPr sz="8180" b="1">
              <a:solidFill>
                <a:srgbClr val="980000"/>
              </a:solidFill>
            </a:endParaRPr>
          </a:p>
          <a:p>
            <a:pPr marL="2286000" lvl="5" indent="0" algn="l" rtl="0">
              <a:spcBef>
                <a:spcPts val="403"/>
              </a:spcBef>
              <a:spcAft>
                <a:spcPts val="0"/>
              </a:spcAft>
              <a:buClr>
                <a:schemeClr val="dk1"/>
              </a:buClr>
              <a:buSzPct val="68318"/>
              <a:buNone/>
            </a:pPr>
            <a:endParaRPr sz="3806">
              <a:solidFill>
                <a:schemeClr val="dk1"/>
              </a:solidFill>
              <a:latin typeface="STIX Two Text"/>
              <a:ea typeface="STIX Two Text"/>
              <a:cs typeface="STIX Two Text"/>
              <a:sym typeface="STIX Two Text"/>
            </a:endParaRPr>
          </a:p>
          <a:p>
            <a:pPr marL="2514600" lvl="0" indent="0" algn="l" rtl="0">
              <a:spcBef>
                <a:spcPts val="635"/>
              </a:spcBef>
              <a:spcAft>
                <a:spcPts val="0"/>
              </a:spcAft>
              <a:buNone/>
            </a:pPr>
            <a:endParaRPr sz="3206" b="1">
              <a:solidFill>
                <a:srgbClr val="274E13"/>
              </a:solidFill>
            </a:endParaRPr>
          </a:p>
          <a:p>
            <a:pPr marL="4114800" lvl="0" indent="0" algn="l" rtl="0">
              <a:spcBef>
                <a:spcPts val="496"/>
              </a:spcBef>
              <a:spcAft>
                <a:spcPts val="0"/>
              </a:spcAft>
              <a:buClr>
                <a:srgbClr val="485B71"/>
              </a:buClr>
              <a:buSzPct val="100000"/>
              <a:buNone/>
            </a:pPr>
            <a:endParaRPr/>
          </a:p>
        </p:txBody>
      </p:sp>
      <p:pic>
        <p:nvPicPr>
          <p:cNvPr id="107" name="Google Shape;107;g3f0dacaf512_0_16"/>
          <p:cNvPicPr preferRelativeResize="0"/>
          <p:nvPr/>
        </p:nvPicPr>
        <p:blipFill rotWithShape="1">
          <a:blip r:embed="rId3">
            <a:alphaModFix/>
          </a:blip>
          <a:srcRect l="66878" t="39883" r="14836" b="38157"/>
          <a:stretch/>
        </p:blipFill>
        <p:spPr>
          <a:xfrm>
            <a:off x="7094475" y="2400300"/>
            <a:ext cx="4333601" cy="292609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4"/>
          <p:cNvSpPr txBox="1">
            <a:spLocks noGrp="1"/>
          </p:cNvSpPr>
          <p:nvPr>
            <p:ph type="title"/>
          </p:nvPr>
        </p:nvSpPr>
        <p:spPr>
          <a:xfrm>
            <a:off x="609440" y="304800"/>
            <a:ext cx="10969943"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6000"/>
              <a:buFont typeface="STIX Two Text"/>
              <a:buNone/>
            </a:pPr>
            <a:r>
              <a:rPr lang="en-US" sz="6000" b="1">
                <a:solidFill>
                  <a:schemeClr val="dk2"/>
                </a:solidFill>
                <a:latin typeface="STIX Two Text"/>
                <a:ea typeface="STIX Two Text"/>
                <a:cs typeface="STIX Two Text"/>
                <a:sym typeface="STIX Two Text"/>
              </a:rPr>
              <a:t>Workshop Description</a:t>
            </a:r>
            <a:endParaRPr b="1">
              <a:solidFill>
                <a:schemeClr val="dk2"/>
              </a:solidFill>
            </a:endParaRPr>
          </a:p>
        </p:txBody>
      </p:sp>
      <p:sp>
        <p:nvSpPr>
          <p:cNvPr id="113" name="Google Shape;113;p4"/>
          <p:cNvSpPr txBox="1"/>
          <p:nvPr/>
        </p:nvSpPr>
        <p:spPr>
          <a:xfrm>
            <a:off x="301625" y="1689027"/>
            <a:ext cx="9001200" cy="4710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5000"/>
              <a:buFont typeface="STIX Two Text"/>
              <a:buNone/>
            </a:pPr>
            <a:r>
              <a:rPr lang="en-US" sz="5000" b="0" i="0" u="none" strike="noStrike" cap="none" dirty="0">
                <a:solidFill>
                  <a:schemeClr val="dk1"/>
                </a:solidFill>
                <a:latin typeface="STIX Two Text"/>
                <a:ea typeface="STIX Two Text"/>
                <a:cs typeface="STIX Two Text"/>
                <a:sym typeface="STIX Two Text"/>
              </a:rPr>
              <a:t>Effective Kairos ministry begins with the </a:t>
            </a:r>
            <a:r>
              <a:rPr lang="en-US" sz="5000" b="1" i="1" u="none" strike="noStrike" cap="none" dirty="0">
                <a:solidFill>
                  <a:srgbClr val="38761D"/>
                </a:solidFill>
                <a:latin typeface="STIX Two Text"/>
                <a:ea typeface="STIX Two Text"/>
                <a:cs typeface="STIX Two Text"/>
                <a:sym typeface="STIX Two Text"/>
              </a:rPr>
              <a:t>right heart</a:t>
            </a:r>
            <a:r>
              <a:rPr lang="en-US" sz="5000" b="0" i="1" u="none" strike="noStrike" cap="none" dirty="0">
                <a:solidFill>
                  <a:schemeClr val="dk1"/>
                </a:solidFill>
                <a:latin typeface="STIX Two Text"/>
                <a:ea typeface="STIX Two Text"/>
                <a:cs typeface="STIX Two Text"/>
                <a:sym typeface="STIX Two Text"/>
              </a:rPr>
              <a:t> </a:t>
            </a:r>
            <a:r>
              <a:rPr lang="en-US" sz="5000" b="0" i="0" u="none" strike="noStrike" cap="none" dirty="0">
                <a:solidFill>
                  <a:schemeClr val="dk1"/>
                </a:solidFill>
                <a:latin typeface="STIX Two Text"/>
                <a:ea typeface="STIX Two Text"/>
                <a:cs typeface="STIX Two Text"/>
                <a:sym typeface="STIX Two Text"/>
              </a:rPr>
              <a:t>- one that is rooted in Christ, shaped by </a:t>
            </a:r>
            <a:r>
              <a:rPr lang="en-US" sz="5000" b="1" i="0" u="sng" strike="noStrike" cap="none" dirty="0">
                <a:solidFill>
                  <a:schemeClr val="dk2"/>
                </a:solidFill>
                <a:latin typeface="STIX Two Text"/>
                <a:ea typeface="STIX Two Text"/>
                <a:cs typeface="STIX Two Text"/>
                <a:sym typeface="STIX Two Text"/>
              </a:rPr>
              <a:t>humility</a:t>
            </a:r>
            <a:r>
              <a:rPr lang="en-US" sz="5000" b="0" i="0" u="none" strike="noStrike" cap="none" dirty="0">
                <a:solidFill>
                  <a:schemeClr val="dk1"/>
                </a:solidFill>
                <a:latin typeface="STIX Two Text"/>
                <a:ea typeface="STIX Two Text"/>
                <a:cs typeface="STIX Two Text"/>
                <a:sym typeface="STIX Two Text"/>
              </a:rPr>
              <a:t>, and committed to </a:t>
            </a:r>
            <a:r>
              <a:rPr lang="en-US" sz="5000" b="1" i="1" u="sng" strike="noStrike" cap="none" dirty="0">
                <a:solidFill>
                  <a:srgbClr val="980000"/>
                </a:solidFill>
                <a:latin typeface="STIX Two Text"/>
                <a:ea typeface="STIX Two Text"/>
                <a:cs typeface="STIX Two Text"/>
                <a:sym typeface="STIX Two Text"/>
              </a:rPr>
              <a:t>serving others</a:t>
            </a:r>
            <a:r>
              <a:rPr lang="en-US" sz="5000" b="0" i="0" u="none" strike="noStrike" cap="none" dirty="0">
                <a:solidFill>
                  <a:srgbClr val="980000"/>
                </a:solidFill>
                <a:latin typeface="STIX Two Text"/>
                <a:ea typeface="STIX Two Text"/>
                <a:cs typeface="STIX Two Text"/>
                <a:sym typeface="STIX Two Text"/>
              </a:rPr>
              <a:t> </a:t>
            </a:r>
            <a:r>
              <a:rPr lang="en-US" sz="5000" b="0" i="0" u="none" strike="noStrike" cap="none" dirty="0">
                <a:solidFill>
                  <a:schemeClr val="dk1"/>
                </a:solidFill>
                <a:latin typeface="STIX Two Text"/>
                <a:ea typeface="STIX Two Text"/>
                <a:cs typeface="STIX Two Text"/>
                <a:sym typeface="STIX Two Text"/>
              </a:rPr>
              <a:t>with His love and grace.</a:t>
            </a:r>
            <a:endParaRPr dirty="0"/>
          </a:p>
        </p:txBody>
      </p:sp>
      <p:pic>
        <p:nvPicPr>
          <p:cNvPr id="114" name="Google Shape;114;p4"/>
          <p:cNvPicPr preferRelativeResize="0"/>
          <p:nvPr/>
        </p:nvPicPr>
        <p:blipFill rotWithShape="1">
          <a:blip r:embed="rId3">
            <a:alphaModFix/>
          </a:blip>
          <a:srcRect l="13644" t="18432" r="43787" b="7246"/>
          <a:stretch/>
        </p:blipFill>
        <p:spPr>
          <a:xfrm>
            <a:off x="9302825" y="2534296"/>
            <a:ext cx="2721575" cy="301946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19" name="Google Shape;119;g3ef985cb484_0_0"/>
          <p:cNvPicPr preferRelativeResize="0"/>
          <p:nvPr/>
        </p:nvPicPr>
        <p:blipFill rotWithShape="1">
          <a:blip r:embed="rId3">
            <a:alphaModFix/>
          </a:blip>
          <a:srcRect l="34112" t="28777" r="30392" b="24544"/>
          <a:stretch/>
        </p:blipFill>
        <p:spPr>
          <a:xfrm>
            <a:off x="73152" y="1472184"/>
            <a:ext cx="12033504" cy="5248656"/>
          </a:xfrm>
          <a:prstGeom prst="rect">
            <a:avLst/>
          </a:prstGeom>
          <a:noFill/>
          <a:ln w="76200" cap="flat" cmpd="sng">
            <a:solidFill>
              <a:schemeClr val="dk2"/>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4" name="Google Shape;124;g3f0842c91da_0_10"/>
          <p:cNvPicPr preferRelativeResize="0"/>
          <p:nvPr/>
        </p:nvPicPr>
        <p:blipFill rotWithShape="1">
          <a:blip r:embed="rId3">
            <a:alphaModFix/>
          </a:blip>
          <a:srcRect l="39269" t="27877" r="32789" b="24583"/>
          <a:stretch/>
        </p:blipFill>
        <p:spPr>
          <a:xfrm>
            <a:off x="0" y="0"/>
            <a:ext cx="12188825" cy="6858000"/>
          </a:xfrm>
          <a:prstGeom prst="rect">
            <a:avLst/>
          </a:prstGeom>
          <a:noFill/>
          <a:ln w="76200" cap="flat" cmpd="sng">
            <a:solidFill>
              <a:schemeClr val="dk2"/>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3f457fef463_0_27"/>
          <p:cNvSpPr txBox="1">
            <a:spLocks noGrp="1"/>
          </p:cNvSpPr>
          <p:nvPr>
            <p:ph type="title"/>
          </p:nvPr>
        </p:nvSpPr>
        <p:spPr>
          <a:xfrm>
            <a:off x="609440" y="304800"/>
            <a:ext cx="109698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6000"/>
              <a:buFont typeface="STIX Two Text"/>
              <a:buNone/>
            </a:pPr>
            <a:r>
              <a:rPr lang="en-US" sz="6000" b="1">
                <a:solidFill>
                  <a:schemeClr val="dk2"/>
                </a:solidFill>
                <a:latin typeface="STIX Two Text"/>
                <a:ea typeface="STIX Two Text"/>
                <a:cs typeface="STIX Two Text"/>
                <a:sym typeface="STIX Two Text"/>
              </a:rPr>
              <a:t>Applicable Lessons</a:t>
            </a:r>
            <a:endParaRPr b="1">
              <a:solidFill>
                <a:schemeClr val="dk2"/>
              </a:solidFill>
            </a:endParaRPr>
          </a:p>
        </p:txBody>
      </p:sp>
      <p:sp>
        <p:nvSpPr>
          <p:cNvPr id="130" name="Google Shape;130;g3f457fef463_0_27"/>
          <p:cNvSpPr txBox="1"/>
          <p:nvPr/>
        </p:nvSpPr>
        <p:spPr>
          <a:xfrm>
            <a:off x="112375" y="1768275"/>
            <a:ext cx="12076500" cy="3786600"/>
          </a:xfrm>
          <a:prstGeom prst="rect">
            <a:avLst/>
          </a:prstGeom>
          <a:noFill/>
          <a:ln>
            <a:noFill/>
          </a:ln>
        </p:spPr>
        <p:txBody>
          <a:bodyPr spcFirstLastPara="1" wrap="square" lIns="91425" tIns="45700" rIns="91425" bIns="45700" anchor="t" anchorCtr="0">
            <a:spAutoFit/>
          </a:bodyPr>
          <a:lstStyle/>
          <a:p>
            <a:pPr marL="457200" lvl="0" indent="-533400" algn="l" rtl="0">
              <a:spcBef>
                <a:spcPts val="0"/>
              </a:spcBef>
              <a:spcAft>
                <a:spcPts val="0"/>
              </a:spcAft>
              <a:buClr>
                <a:schemeClr val="dk1"/>
              </a:buClr>
              <a:buSzPts val="4800"/>
              <a:buFont typeface="STIX Two Text"/>
              <a:buChar char="•"/>
            </a:pPr>
            <a:r>
              <a:rPr lang="en-US" sz="4800">
                <a:solidFill>
                  <a:schemeClr val="dk1"/>
                </a:solidFill>
                <a:latin typeface="STIX Two Text"/>
                <a:ea typeface="STIX Two Text"/>
                <a:cs typeface="STIX Two Text"/>
                <a:sym typeface="STIX Two Text"/>
              </a:rPr>
              <a:t>She led through </a:t>
            </a:r>
            <a:r>
              <a:rPr lang="en-US" sz="4800" b="1">
                <a:solidFill>
                  <a:srgbClr val="980000"/>
                </a:solidFill>
                <a:latin typeface="STIX Two Text"/>
                <a:ea typeface="STIX Two Text"/>
                <a:cs typeface="STIX Two Text"/>
                <a:sym typeface="STIX Two Text"/>
              </a:rPr>
              <a:t>action</a:t>
            </a:r>
            <a:r>
              <a:rPr lang="en-US" sz="4800">
                <a:solidFill>
                  <a:srgbClr val="980000"/>
                </a:solidFill>
                <a:latin typeface="STIX Two Text"/>
                <a:ea typeface="STIX Two Text"/>
                <a:cs typeface="STIX Two Text"/>
                <a:sym typeface="STIX Two Text"/>
              </a:rPr>
              <a:t>, </a:t>
            </a:r>
            <a:r>
              <a:rPr lang="en-US" sz="4800">
                <a:solidFill>
                  <a:schemeClr val="dk1"/>
                </a:solidFill>
                <a:latin typeface="STIX Two Text"/>
                <a:ea typeface="STIX Two Text"/>
                <a:cs typeface="STIX Two Text"/>
                <a:sym typeface="STIX Two Text"/>
              </a:rPr>
              <a:t>not </a:t>
            </a:r>
            <a:r>
              <a:rPr lang="en-US" sz="4800" b="1">
                <a:solidFill>
                  <a:srgbClr val="38761D"/>
                </a:solidFill>
                <a:latin typeface="STIX Two Text"/>
                <a:ea typeface="STIX Two Text"/>
                <a:cs typeface="STIX Two Text"/>
                <a:sym typeface="STIX Two Text"/>
              </a:rPr>
              <a:t>position</a:t>
            </a:r>
            <a:r>
              <a:rPr lang="en-US" sz="4800">
                <a:solidFill>
                  <a:srgbClr val="38761D"/>
                </a:solidFill>
                <a:latin typeface="STIX Two Text"/>
                <a:ea typeface="STIX Two Text"/>
                <a:cs typeface="STIX Two Text"/>
                <a:sym typeface="STIX Two Text"/>
              </a:rPr>
              <a:t>.</a:t>
            </a:r>
            <a:endParaRPr sz="4800">
              <a:solidFill>
                <a:srgbClr val="38761D"/>
              </a:solidFill>
              <a:latin typeface="STIX Two Text"/>
              <a:ea typeface="STIX Two Text"/>
              <a:cs typeface="STIX Two Text"/>
              <a:sym typeface="STIX Two Text"/>
            </a:endParaRPr>
          </a:p>
          <a:p>
            <a:pPr marL="457200" lvl="0" indent="-533400" algn="l" rtl="0">
              <a:spcBef>
                <a:spcPts val="0"/>
              </a:spcBef>
              <a:spcAft>
                <a:spcPts val="0"/>
              </a:spcAft>
              <a:buClr>
                <a:schemeClr val="dk1"/>
              </a:buClr>
              <a:buSzPts val="4800"/>
              <a:buFont typeface="STIX Two Text"/>
              <a:buChar char="•"/>
            </a:pPr>
            <a:r>
              <a:rPr lang="en-US" sz="4800">
                <a:solidFill>
                  <a:schemeClr val="dk1"/>
                </a:solidFill>
                <a:latin typeface="STIX Two Text"/>
                <a:ea typeface="STIX Two Text"/>
                <a:cs typeface="STIX Two Text"/>
                <a:sym typeface="STIX Two Text"/>
              </a:rPr>
              <a:t>She saw </a:t>
            </a:r>
            <a:r>
              <a:rPr lang="en-US" sz="4800" b="1">
                <a:solidFill>
                  <a:srgbClr val="980000"/>
                </a:solidFill>
                <a:latin typeface="STIX Two Text"/>
                <a:ea typeface="STIX Two Text"/>
                <a:cs typeface="STIX Two Text"/>
                <a:sym typeface="STIX Two Text"/>
              </a:rPr>
              <a:t>dignity</a:t>
            </a:r>
            <a:r>
              <a:rPr lang="en-US" sz="4800">
                <a:solidFill>
                  <a:schemeClr val="dk1"/>
                </a:solidFill>
                <a:latin typeface="STIX Two Text"/>
                <a:ea typeface="STIX Two Text"/>
                <a:cs typeface="STIX Two Text"/>
                <a:sym typeface="STIX Two Text"/>
              </a:rPr>
              <a:t> where others saw </a:t>
            </a:r>
            <a:r>
              <a:rPr lang="en-US" sz="4800" b="1">
                <a:solidFill>
                  <a:schemeClr val="dk2"/>
                </a:solidFill>
                <a:latin typeface="STIX Two Text"/>
                <a:ea typeface="STIX Two Text"/>
                <a:cs typeface="STIX Two Text"/>
                <a:sym typeface="STIX Two Text"/>
              </a:rPr>
              <a:t>discomfort.</a:t>
            </a:r>
            <a:endParaRPr sz="4800" b="1">
              <a:solidFill>
                <a:schemeClr val="dk2"/>
              </a:solidFill>
              <a:latin typeface="STIX Two Text"/>
              <a:ea typeface="STIX Two Text"/>
              <a:cs typeface="STIX Two Text"/>
              <a:sym typeface="STIX Two Text"/>
            </a:endParaRPr>
          </a:p>
          <a:p>
            <a:pPr marL="457200" lvl="0" indent="-533400" algn="l" rtl="0">
              <a:spcBef>
                <a:spcPts val="0"/>
              </a:spcBef>
              <a:spcAft>
                <a:spcPts val="0"/>
              </a:spcAft>
              <a:buClr>
                <a:schemeClr val="dk1"/>
              </a:buClr>
              <a:buSzPts val="4800"/>
              <a:buFont typeface="STIX Two Text"/>
              <a:buChar char="•"/>
            </a:pPr>
            <a:r>
              <a:rPr lang="en-US" sz="4800">
                <a:solidFill>
                  <a:schemeClr val="dk1"/>
                </a:solidFill>
                <a:latin typeface="STIX Two Text"/>
                <a:ea typeface="STIX Two Text"/>
                <a:cs typeface="STIX Two Text"/>
                <a:sym typeface="STIX Two Text"/>
              </a:rPr>
              <a:t>She inspired through </a:t>
            </a:r>
            <a:r>
              <a:rPr lang="en-US" sz="4800" b="1">
                <a:solidFill>
                  <a:srgbClr val="980000"/>
                </a:solidFill>
                <a:latin typeface="STIX Two Text"/>
                <a:ea typeface="STIX Two Text"/>
                <a:cs typeface="STIX Two Text"/>
                <a:sym typeface="STIX Two Text"/>
              </a:rPr>
              <a:t>example.</a:t>
            </a:r>
            <a:endParaRPr sz="4800" b="1">
              <a:solidFill>
                <a:srgbClr val="980000"/>
              </a:solidFill>
              <a:latin typeface="STIX Two Text"/>
              <a:ea typeface="STIX Two Text"/>
              <a:cs typeface="STIX Two Text"/>
              <a:sym typeface="STIX Two Text"/>
            </a:endParaRPr>
          </a:p>
          <a:p>
            <a:pPr marL="457200" lvl="0" indent="-533400" algn="l" rtl="0">
              <a:spcBef>
                <a:spcPts val="0"/>
              </a:spcBef>
              <a:spcAft>
                <a:spcPts val="0"/>
              </a:spcAft>
              <a:buClr>
                <a:schemeClr val="dk1"/>
              </a:buClr>
              <a:buSzPts val="4800"/>
              <a:buFont typeface="STIX Two Text"/>
              <a:buChar char="•"/>
            </a:pPr>
            <a:r>
              <a:rPr lang="en-US" sz="4800">
                <a:solidFill>
                  <a:schemeClr val="dk1"/>
                </a:solidFill>
                <a:latin typeface="STIX Two Text"/>
                <a:ea typeface="STIX Two Text"/>
                <a:cs typeface="STIX Two Text"/>
                <a:sym typeface="STIX Two Text"/>
              </a:rPr>
              <a:t>She valued </a:t>
            </a:r>
            <a:r>
              <a:rPr lang="en-US" sz="4800" b="1">
                <a:solidFill>
                  <a:srgbClr val="38761D"/>
                </a:solidFill>
                <a:latin typeface="STIX Two Text"/>
                <a:ea typeface="STIX Two Text"/>
                <a:cs typeface="STIX Two Text"/>
                <a:sym typeface="STIX Two Text"/>
              </a:rPr>
              <a:t>small acts deeply.</a:t>
            </a:r>
            <a:endParaRPr sz="4800">
              <a:solidFill>
                <a:schemeClr val="dk1"/>
              </a:solidFill>
              <a:latin typeface="STIX Two Text"/>
              <a:ea typeface="STIX Two Text"/>
              <a:cs typeface="STIX Two Text"/>
              <a:sym typeface="STIX Two Tex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ank Slide - No Logo">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bd3adbe-0a6f-483c-8432-8addf16505f2" xsi:nil="true"/>
    <lcf76f155ced4ddcb4097134ff3c332f xmlns="52f1d09e-bad4-47cb-86a3-6edf92aaba1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2BFDBB36367C4BB4377F76BAFC1C21" ma:contentTypeVersion="13" ma:contentTypeDescription="Create a new document." ma:contentTypeScope="" ma:versionID="5d4f767ecedfd4a7f16010f009cdd968">
  <xsd:schema xmlns:xsd="http://www.w3.org/2001/XMLSchema" xmlns:xs="http://www.w3.org/2001/XMLSchema" xmlns:p="http://schemas.microsoft.com/office/2006/metadata/properties" xmlns:ns2="52f1d09e-bad4-47cb-86a3-6edf92aaba1f" xmlns:ns3="fbd3adbe-0a6f-483c-8432-8addf16505f2" targetNamespace="http://schemas.microsoft.com/office/2006/metadata/properties" ma:root="true" ma:fieldsID="059f907684cdc981476f6a36e1e73698" ns2:_="" ns3:_="">
    <xsd:import namespace="52f1d09e-bad4-47cb-86a3-6edf92aaba1f"/>
    <xsd:import namespace="fbd3adbe-0a6f-483c-8432-8addf16505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f1d09e-bad4-47cb-86a3-6edf92aaba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9e0aea5-e7cf-4fda-ae09-baa9878f5d9a"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d3adbe-0a6f-483c-8432-8addf16505f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3edacbd-60b4-46b7-977a-29ba11ad8c6d}" ma:internalName="TaxCatchAll" ma:showField="CatchAllData" ma:web="fbd3adbe-0a6f-483c-8432-8addf16505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C0B505-D5D7-4495-AEE8-207353B0E15C}">
  <ds:schemaRefs>
    <ds:schemaRef ds:uri="52f1d09e-bad4-47cb-86a3-6edf92aaba1f"/>
    <ds:schemaRef ds:uri="http://purl.org/dc/elements/1.1/"/>
    <ds:schemaRef ds:uri="fbd3adbe-0a6f-483c-8432-8addf16505f2"/>
    <ds:schemaRef ds:uri="http://www.w3.org/XML/1998/namespace"/>
    <ds:schemaRef ds:uri="http://purl.org/dc/dcmitype/"/>
    <ds:schemaRef ds:uri="http://schemas.microsoft.com/office/2006/documentManagement/types"/>
    <ds:schemaRef ds:uri="http://purl.org/dc/terms/"/>
    <ds:schemaRef ds:uri="http://schemas.openxmlformats.org/package/2006/metadata/core-properties"/>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4F57C092-36CF-4226-A026-487F16C3BF23}">
  <ds:schemaRefs>
    <ds:schemaRef ds:uri="http://schemas.microsoft.com/sharepoint/v3/contenttype/forms"/>
  </ds:schemaRefs>
</ds:datastoreItem>
</file>

<file path=customXml/itemProps3.xml><?xml version="1.0" encoding="utf-8"?>
<ds:datastoreItem xmlns:ds="http://schemas.openxmlformats.org/officeDocument/2006/customXml" ds:itemID="{5B90274A-586E-4767-94E4-E730125B02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f1d09e-bad4-47cb-86a3-6edf92aaba1f"/>
    <ds:schemaRef ds:uri="fbd3adbe-0a6f-483c-8432-8addf16505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TotalTime>
  <Words>1114</Words>
  <Application>Microsoft Office PowerPoint</Application>
  <PresentationFormat>Custom</PresentationFormat>
  <Paragraphs>193</Paragraphs>
  <Slides>31</Slides>
  <Notes>31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Calibri</vt:lpstr>
      <vt:lpstr>Arial</vt:lpstr>
      <vt:lpstr>STIX Two Text</vt:lpstr>
      <vt:lpstr>Blank Slide - No Logo</vt:lpstr>
      <vt:lpstr>Serving  with the  Right Heart</vt:lpstr>
      <vt:lpstr>PowerPoint Presentation</vt:lpstr>
      <vt:lpstr>Devotion</vt:lpstr>
      <vt:lpstr>Jesus Completely Redefines Greatness</vt:lpstr>
      <vt:lpstr>Jesus Completely Redefines Greatness</vt:lpstr>
      <vt:lpstr>Workshop Description</vt:lpstr>
      <vt:lpstr>PowerPoint Presentation</vt:lpstr>
      <vt:lpstr>PowerPoint Presentation</vt:lpstr>
      <vt:lpstr>Applicable Lessons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Hidden Danger of Recognition</vt:lpstr>
      <vt:lpstr>PowerPoint Presentation</vt:lpstr>
      <vt:lpstr>PowerPoint Presentation</vt:lpstr>
      <vt:lpstr>PowerPoint Presentation</vt:lpstr>
      <vt:lpstr>PowerPoint Presentation</vt:lpstr>
      <vt:lpstr>PowerPoint Presentation</vt:lpstr>
      <vt:lpstr>Finishing Well</vt:lpstr>
      <vt:lpstr>PowerPoint Presentation</vt:lpstr>
      <vt:lpstr>Suggestions</vt:lpstr>
      <vt:lpstr>Heart Check</vt:lpstr>
      <vt:lpstr>Scenarios</vt:lpstr>
      <vt:lpstr>PowerPoint Presentation</vt:lpstr>
      <vt:lpstr>“Lord, help me serve not for _________ but for You.”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Andy Perry</dc:creator>
  <cp:lastModifiedBy>Kimberly Bloom</cp:lastModifiedBy>
  <cp:revision>1</cp:revision>
  <dcterms:created xsi:type="dcterms:W3CDTF">2022-04-28T17:23:48Z</dcterms:created>
  <dcterms:modified xsi:type="dcterms:W3CDTF">2026-07-13T22:11:13Z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0x010100E62BFDBB36367C4BB4377F76BAFC1C21</vt:lpwstr>
  </property>
  <property fmtid="{D5CDD505-2E9C-101B-9397-08002B2CF9AE}" pid="3" name="MediaServiceImageTags">
    <vt:lpwstr/>
  </property>
</Properties>
</file>